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Telegraf" charset="1" panose="00000500000000000000"/>
      <p:regular r:id="rId16"/>
    </p:embeddedFont>
    <p:embeddedFont>
      <p:font typeface="Chewy" charset="1" panose="02000000000000000000"/>
      <p:regular r:id="rId17"/>
    </p:embeddedFont>
    <p:embeddedFont>
      <p:font typeface="Oleo Script" charset="1" panose="02000000000000000000"/>
      <p:regular r:id="rId18"/>
    </p:embeddedFont>
    <p:embeddedFont>
      <p:font typeface="Genty Sans" charset="1" panose="00000600000000000000"/>
      <p:regular r:id="rId19"/>
    </p:embeddedFont>
    <p:embeddedFont>
      <p:font typeface="Kollektif" charset="1" panose="020B0604020101010102"/>
      <p:regular r:id="rId20"/>
    </p:embeddedFont>
    <p:embeddedFont>
      <p:font typeface="Roboto" charset="1" panose="02000000000000000000"/>
      <p:regular r:id="rId21"/>
    </p:embeddedFont>
    <p:embeddedFont>
      <p:font typeface="Anton" charset="1" panose="00000500000000000000"/>
      <p:regular r:id="rId22"/>
    </p:embeddedFont>
    <p:embeddedFont>
      <p:font typeface="Arimo Bold" charset="1" panose="020B0704020202020204"/>
      <p:regular r:id="rId23"/>
    </p:embeddedFont>
    <p:embeddedFont>
      <p:font typeface="Klemer Display" charset="1" panose="00000000000000000000"/>
      <p:regular r:id="rId24"/>
    </p:embeddedFont>
    <p:embeddedFont>
      <p:font typeface="Arimo" charset="1" panose="020B0604020202020204"/>
      <p:regular r:id="rId25"/>
    </p:embeddedFont>
    <p:embeddedFont>
      <p:font typeface="Lovelo Line Bold" charset="1" panose="02000000000000000000"/>
      <p:regular r:id="rId26"/>
    </p:embeddedFont>
    <p:embeddedFont>
      <p:font typeface="Canva Sans" charset="1" panose="020B0503030501040103"/>
      <p:regular r:id="rId27"/>
    </p:embeddedFont>
    <p:embeddedFont>
      <p:font typeface="Trocchi" charset="1" panose="00000500000000000000"/>
      <p:regular r:id="rId28"/>
    </p:embeddedFont>
    <p:embeddedFont>
      <p:font typeface="Garet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jpe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jpeg" Type="http://schemas.openxmlformats.org/officeDocument/2006/relationships/image"/><Relationship Id="rId6" Target="../media/image21.jpe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jpe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jpe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2" Target="../media/image3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44.jpe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png" Type="http://schemas.openxmlformats.org/officeDocument/2006/relationships/image"/><Relationship Id="rId4" Target="../media/image47.svg" Type="http://schemas.openxmlformats.org/officeDocument/2006/relationships/image"/><Relationship Id="rId5" Target="../media/image48.jpeg" Type="http://schemas.openxmlformats.org/officeDocument/2006/relationships/image"/><Relationship Id="rId6" Target="../media/VAEBcdzCicQ.mp4" Type="http://schemas.openxmlformats.org/officeDocument/2006/relationships/video"/><Relationship Id="rId7" Target="../media/VAEBcdzCicQ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62" t="0" r="0" b="-388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99171" y="1028700"/>
            <a:ext cx="4160129" cy="727801"/>
            <a:chOff x="0" y="0"/>
            <a:chExt cx="1095672" cy="1916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95672" cy="191684"/>
            </a:xfrm>
            <a:custGeom>
              <a:avLst/>
              <a:gdLst/>
              <a:ahLst/>
              <a:cxnLst/>
              <a:rect r="r" b="b" t="t" l="l"/>
              <a:pathLst>
                <a:path h="191684" w="1095672">
                  <a:moveTo>
                    <a:pt x="95842" y="0"/>
                  </a:moveTo>
                  <a:lnTo>
                    <a:pt x="999830" y="0"/>
                  </a:lnTo>
                  <a:cubicBezTo>
                    <a:pt x="1052762" y="0"/>
                    <a:pt x="1095672" y="42910"/>
                    <a:pt x="1095672" y="95842"/>
                  </a:cubicBezTo>
                  <a:lnTo>
                    <a:pt x="1095672" y="95842"/>
                  </a:lnTo>
                  <a:cubicBezTo>
                    <a:pt x="1095672" y="148774"/>
                    <a:pt x="1052762" y="191684"/>
                    <a:pt x="999830" y="191684"/>
                  </a:cubicBezTo>
                  <a:lnTo>
                    <a:pt x="95842" y="191684"/>
                  </a:lnTo>
                  <a:cubicBezTo>
                    <a:pt x="42910" y="191684"/>
                    <a:pt x="0" y="148774"/>
                    <a:pt x="0" y="95842"/>
                  </a:cubicBezTo>
                  <a:lnTo>
                    <a:pt x="0" y="95842"/>
                  </a:lnTo>
                  <a:cubicBezTo>
                    <a:pt x="0" y="42910"/>
                    <a:pt x="42910" y="0"/>
                    <a:pt x="95842" y="0"/>
                  </a:cubicBezTo>
                  <a:close/>
                </a:path>
              </a:pathLst>
            </a:custGeom>
            <a:solidFill>
              <a:srgbClr val="F8F12C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95672" cy="229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66174" y="1028700"/>
            <a:ext cx="2842497" cy="727801"/>
            <a:chOff x="0" y="0"/>
            <a:chExt cx="748641" cy="1916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48641" cy="191684"/>
            </a:xfrm>
            <a:custGeom>
              <a:avLst/>
              <a:gdLst/>
              <a:ahLst/>
              <a:cxnLst/>
              <a:rect r="r" b="b" t="t" l="l"/>
              <a:pathLst>
                <a:path h="191684" w="748641">
                  <a:moveTo>
                    <a:pt x="95842" y="0"/>
                  </a:moveTo>
                  <a:lnTo>
                    <a:pt x="652799" y="0"/>
                  </a:lnTo>
                  <a:cubicBezTo>
                    <a:pt x="678218" y="0"/>
                    <a:pt x="702596" y="10098"/>
                    <a:pt x="720570" y="28071"/>
                  </a:cubicBezTo>
                  <a:cubicBezTo>
                    <a:pt x="738543" y="46045"/>
                    <a:pt x="748641" y="70423"/>
                    <a:pt x="748641" y="95842"/>
                  </a:cubicBezTo>
                  <a:lnTo>
                    <a:pt x="748641" y="95842"/>
                  </a:lnTo>
                  <a:cubicBezTo>
                    <a:pt x="748641" y="148774"/>
                    <a:pt x="705731" y="191684"/>
                    <a:pt x="652799" y="191684"/>
                  </a:cubicBezTo>
                  <a:lnTo>
                    <a:pt x="95842" y="191684"/>
                  </a:lnTo>
                  <a:cubicBezTo>
                    <a:pt x="42910" y="191684"/>
                    <a:pt x="0" y="148774"/>
                    <a:pt x="0" y="95842"/>
                  </a:cubicBezTo>
                  <a:lnTo>
                    <a:pt x="0" y="95842"/>
                  </a:lnTo>
                  <a:cubicBezTo>
                    <a:pt x="0" y="42910"/>
                    <a:pt x="42910" y="0"/>
                    <a:pt x="958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8F12C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48641" cy="229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8340523"/>
            <a:ext cx="9141020" cy="1098265"/>
            <a:chOff x="0" y="0"/>
            <a:chExt cx="2407511" cy="2892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07511" cy="289255"/>
            </a:xfrm>
            <a:custGeom>
              <a:avLst/>
              <a:gdLst/>
              <a:ahLst/>
              <a:cxnLst/>
              <a:rect r="r" b="b" t="t" l="l"/>
              <a:pathLst>
                <a:path h="289255" w="2407511">
                  <a:moveTo>
                    <a:pt x="32184" y="0"/>
                  </a:moveTo>
                  <a:lnTo>
                    <a:pt x="2375327" y="0"/>
                  </a:lnTo>
                  <a:cubicBezTo>
                    <a:pt x="2383863" y="0"/>
                    <a:pt x="2392049" y="3391"/>
                    <a:pt x="2398085" y="9426"/>
                  </a:cubicBezTo>
                  <a:cubicBezTo>
                    <a:pt x="2404121" y="15462"/>
                    <a:pt x="2407511" y="23648"/>
                    <a:pt x="2407511" y="32184"/>
                  </a:cubicBezTo>
                  <a:lnTo>
                    <a:pt x="2407511" y="257071"/>
                  </a:lnTo>
                  <a:cubicBezTo>
                    <a:pt x="2407511" y="265607"/>
                    <a:pt x="2404121" y="273793"/>
                    <a:pt x="2398085" y="279829"/>
                  </a:cubicBezTo>
                  <a:cubicBezTo>
                    <a:pt x="2392049" y="285864"/>
                    <a:pt x="2383863" y="289255"/>
                    <a:pt x="2375327" y="289255"/>
                  </a:cubicBezTo>
                  <a:lnTo>
                    <a:pt x="32184" y="289255"/>
                  </a:lnTo>
                  <a:cubicBezTo>
                    <a:pt x="23648" y="289255"/>
                    <a:pt x="15462" y="285864"/>
                    <a:pt x="9426" y="279829"/>
                  </a:cubicBezTo>
                  <a:cubicBezTo>
                    <a:pt x="3391" y="273793"/>
                    <a:pt x="0" y="265607"/>
                    <a:pt x="0" y="257071"/>
                  </a:cubicBezTo>
                  <a:lnTo>
                    <a:pt x="0" y="32184"/>
                  </a:lnTo>
                  <a:cubicBezTo>
                    <a:pt x="0" y="23648"/>
                    <a:pt x="3391" y="15462"/>
                    <a:pt x="9426" y="9426"/>
                  </a:cubicBezTo>
                  <a:cubicBezTo>
                    <a:pt x="15462" y="3391"/>
                    <a:pt x="23648" y="0"/>
                    <a:pt x="3218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407511" cy="3273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1028700"/>
            <a:ext cx="727801" cy="72780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12C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215741" y="1215741"/>
            <a:ext cx="353719" cy="353719"/>
          </a:xfrm>
          <a:custGeom>
            <a:avLst/>
            <a:gdLst/>
            <a:ahLst/>
            <a:cxnLst/>
            <a:rect r="r" b="b" t="t" l="l"/>
            <a:pathLst>
              <a:path h="353719" w="353719">
                <a:moveTo>
                  <a:pt x="0" y="0"/>
                </a:moveTo>
                <a:lnTo>
                  <a:pt x="353719" y="0"/>
                </a:lnTo>
                <a:lnTo>
                  <a:pt x="353719" y="353719"/>
                </a:lnTo>
                <a:lnTo>
                  <a:pt x="0" y="35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756162" y="7349366"/>
            <a:ext cx="6910044" cy="1708665"/>
          </a:xfrm>
          <a:custGeom>
            <a:avLst/>
            <a:gdLst/>
            <a:ahLst/>
            <a:cxnLst/>
            <a:rect r="r" b="b" t="t" l="l"/>
            <a:pathLst>
              <a:path h="1708665" w="6910044">
                <a:moveTo>
                  <a:pt x="0" y="0"/>
                </a:moveTo>
                <a:lnTo>
                  <a:pt x="6910044" y="0"/>
                </a:lnTo>
                <a:lnTo>
                  <a:pt x="6910044" y="1708666"/>
                </a:lnTo>
                <a:lnTo>
                  <a:pt x="0" y="1708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353855" y="1149713"/>
            <a:ext cx="365076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9"/>
              </a:lnSpc>
              <a:spcBef>
                <a:spcPct val="0"/>
              </a:spcBef>
            </a:pPr>
            <a:r>
              <a:rPr lang="en-US" sz="2999" spc="-74">
                <a:solidFill>
                  <a:srgbClr val="72704F"/>
                </a:solidFill>
                <a:latin typeface="Telegraf"/>
                <a:ea typeface="Telegraf"/>
                <a:cs typeface="Telegraf"/>
                <a:sym typeface="Telegraf"/>
              </a:rPr>
              <a:t>SEMINAR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93581" y="1149713"/>
            <a:ext cx="2387684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9"/>
              </a:lnSpc>
              <a:spcBef>
                <a:spcPct val="0"/>
              </a:spcBef>
            </a:pPr>
            <a:r>
              <a:rPr lang="en-US" sz="2999" spc="-74">
                <a:solidFill>
                  <a:srgbClr val="F8F12C"/>
                </a:solidFill>
                <a:latin typeface="Telegraf"/>
                <a:ea typeface="Telegraf"/>
                <a:cs typeface="Telegraf"/>
                <a:sym typeface="Telegraf"/>
              </a:rPr>
              <a:t>02/11/2024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540" y="8427675"/>
            <a:ext cx="8597340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spc="-74">
                <a:solidFill>
                  <a:srgbClr val="F8F12C"/>
                </a:solidFill>
                <a:latin typeface="Telegraf"/>
                <a:ea typeface="Telegraf"/>
                <a:cs typeface="Telegraf"/>
                <a:sym typeface="Telegraf"/>
              </a:rPr>
              <a:t>“FITNESS DOESN’T HAVE TO BE YOUR WHOLE LIFE, IT JUST HAS TO BE APART OF IT.”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0363372" y="3914706"/>
            <a:ext cx="7695625" cy="4440019"/>
            <a:chOff x="0" y="0"/>
            <a:chExt cx="10260833" cy="5920026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228600"/>
              <a:ext cx="10260833" cy="4603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902"/>
                </a:lnSpc>
              </a:pPr>
              <a:r>
                <a:rPr lang="en-US" sz="13032">
                  <a:solidFill>
                    <a:srgbClr val="F8F12C"/>
                  </a:solidFill>
                  <a:latin typeface="Chewy"/>
                  <a:ea typeface="Chewy"/>
                  <a:cs typeface="Chewy"/>
                  <a:sym typeface="Chewy"/>
                </a:rPr>
                <a:t>Health &amp; Wellness</a:t>
              </a:r>
              <a:r>
                <a:rPr lang="en-US" sz="13032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 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5168741"/>
              <a:ext cx="10260833" cy="7512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14"/>
                </a:lnSpc>
              </a:pPr>
              <a:r>
                <a:rPr lang="en-US" sz="3496" spc="636">
                  <a:solidFill>
                    <a:srgbClr val="000000"/>
                  </a:solidFill>
                  <a:latin typeface="Chewy"/>
                  <a:ea typeface="Chewy"/>
                  <a:cs typeface="Chewy"/>
                  <a:sym typeface="Chewy"/>
                </a:rPr>
                <a:t>TAVAUGHAN PLUMMER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6207908" y="617220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6811981" y="2464919"/>
            <a:ext cx="10180728" cy="6319243"/>
            <a:chOff x="0" y="0"/>
            <a:chExt cx="1577261" cy="979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77261" cy="979016"/>
            </a:xfrm>
            <a:custGeom>
              <a:avLst/>
              <a:gdLst/>
              <a:ahLst/>
              <a:cxnLst/>
              <a:rect r="r" b="b" t="t" l="l"/>
              <a:pathLst>
                <a:path h="979016" w="1577261">
                  <a:moveTo>
                    <a:pt x="38022" y="0"/>
                  </a:moveTo>
                  <a:lnTo>
                    <a:pt x="1539239" y="0"/>
                  </a:lnTo>
                  <a:cubicBezTo>
                    <a:pt x="1560238" y="0"/>
                    <a:pt x="1577261" y="17023"/>
                    <a:pt x="1577261" y="38022"/>
                  </a:cubicBezTo>
                  <a:lnTo>
                    <a:pt x="1577261" y="940994"/>
                  </a:lnTo>
                  <a:cubicBezTo>
                    <a:pt x="1577261" y="951078"/>
                    <a:pt x="1573255" y="960749"/>
                    <a:pt x="1566125" y="967880"/>
                  </a:cubicBezTo>
                  <a:cubicBezTo>
                    <a:pt x="1558994" y="975010"/>
                    <a:pt x="1549323" y="979016"/>
                    <a:pt x="1539239" y="979016"/>
                  </a:cubicBezTo>
                  <a:lnTo>
                    <a:pt x="38022" y="979016"/>
                  </a:lnTo>
                  <a:cubicBezTo>
                    <a:pt x="17023" y="979016"/>
                    <a:pt x="0" y="961993"/>
                    <a:pt x="0" y="940994"/>
                  </a:cubicBezTo>
                  <a:lnTo>
                    <a:pt x="0" y="38022"/>
                  </a:lnTo>
                  <a:cubicBezTo>
                    <a:pt x="0" y="17023"/>
                    <a:pt x="17023" y="0"/>
                    <a:pt x="38022" y="0"/>
                  </a:cubicBezTo>
                  <a:close/>
                </a:path>
              </a:pathLst>
            </a:custGeom>
            <a:solidFill>
              <a:srgbClr val="252525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6811981" y="2464919"/>
            <a:ext cx="10180728" cy="6319243"/>
            <a:chOff x="0" y="0"/>
            <a:chExt cx="1577261" cy="9790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77261" cy="979016"/>
            </a:xfrm>
            <a:custGeom>
              <a:avLst/>
              <a:gdLst/>
              <a:ahLst/>
              <a:cxnLst/>
              <a:rect r="r" b="b" t="t" l="l"/>
              <a:pathLst>
                <a:path h="979016" w="1577261">
                  <a:moveTo>
                    <a:pt x="30418" y="0"/>
                  </a:moveTo>
                  <a:lnTo>
                    <a:pt x="1546843" y="0"/>
                  </a:lnTo>
                  <a:cubicBezTo>
                    <a:pt x="1554911" y="0"/>
                    <a:pt x="1562648" y="3205"/>
                    <a:pt x="1568352" y="8909"/>
                  </a:cubicBezTo>
                  <a:cubicBezTo>
                    <a:pt x="1574056" y="14614"/>
                    <a:pt x="1577261" y="22351"/>
                    <a:pt x="1577261" y="30418"/>
                  </a:cubicBezTo>
                  <a:lnTo>
                    <a:pt x="1577261" y="948598"/>
                  </a:lnTo>
                  <a:cubicBezTo>
                    <a:pt x="1577261" y="956666"/>
                    <a:pt x="1574056" y="964402"/>
                    <a:pt x="1568352" y="970107"/>
                  </a:cubicBezTo>
                  <a:cubicBezTo>
                    <a:pt x="1562648" y="975811"/>
                    <a:pt x="1554911" y="979016"/>
                    <a:pt x="1546843" y="979016"/>
                  </a:cubicBezTo>
                  <a:lnTo>
                    <a:pt x="30418" y="979016"/>
                  </a:lnTo>
                  <a:cubicBezTo>
                    <a:pt x="22351" y="979016"/>
                    <a:pt x="14614" y="975811"/>
                    <a:pt x="8909" y="970107"/>
                  </a:cubicBezTo>
                  <a:cubicBezTo>
                    <a:pt x="3205" y="964402"/>
                    <a:pt x="0" y="956666"/>
                    <a:pt x="0" y="948598"/>
                  </a:cubicBezTo>
                  <a:lnTo>
                    <a:pt x="0" y="30418"/>
                  </a:lnTo>
                  <a:cubicBezTo>
                    <a:pt x="0" y="22351"/>
                    <a:pt x="3205" y="14614"/>
                    <a:pt x="8909" y="8909"/>
                  </a:cubicBezTo>
                  <a:cubicBezTo>
                    <a:pt x="14614" y="3205"/>
                    <a:pt x="22351" y="0"/>
                    <a:pt x="30418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0415" r="0" b="-10415"/>
              </a:stretch>
            </a:blipFill>
            <a:ln w="28575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947001" y="1028700"/>
            <a:ext cx="4244059" cy="698782"/>
            <a:chOff x="0" y="0"/>
            <a:chExt cx="1117777" cy="1840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7777" cy="184041"/>
            </a:xfrm>
            <a:custGeom>
              <a:avLst/>
              <a:gdLst/>
              <a:ahLst/>
              <a:cxnLst/>
              <a:rect r="r" b="b" t="t" l="l"/>
              <a:pathLst>
                <a:path h="184041" w="1117777">
                  <a:moveTo>
                    <a:pt x="92021" y="0"/>
                  </a:moveTo>
                  <a:lnTo>
                    <a:pt x="1025756" y="0"/>
                  </a:lnTo>
                  <a:cubicBezTo>
                    <a:pt x="1050162" y="0"/>
                    <a:pt x="1073567" y="9695"/>
                    <a:pt x="1090825" y="26952"/>
                  </a:cubicBezTo>
                  <a:cubicBezTo>
                    <a:pt x="1108082" y="44209"/>
                    <a:pt x="1117777" y="67615"/>
                    <a:pt x="1117777" y="92021"/>
                  </a:cubicBezTo>
                  <a:lnTo>
                    <a:pt x="1117777" y="92021"/>
                  </a:lnTo>
                  <a:cubicBezTo>
                    <a:pt x="1117777" y="116426"/>
                    <a:pt x="1108082" y="139832"/>
                    <a:pt x="1090825" y="157089"/>
                  </a:cubicBezTo>
                  <a:cubicBezTo>
                    <a:pt x="1073567" y="174346"/>
                    <a:pt x="1050162" y="184041"/>
                    <a:pt x="1025756" y="184041"/>
                  </a:cubicBezTo>
                  <a:lnTo>
                    <a:pt x="92021" y="184041"/>
                  </a:lnTo>
                  <a:cubicBezTo>
                    <a:pt x="67615" y="184041"/>
                    <a:pt x="44209" y="174346"/>
                    <a:pt x="26952" y="157089"/>
                  </a:cubicBezTo>
                  <a:cubicBezTo>
                    <a:pt x="9695" y="139832"/>
                    <a:pt x="0" y="116426"/>
                    <a:pt x="0" y="92021"/>
                  </a:cubicBezTo>
                  <a:lnTo>
                    <a:pt x="0" y="92021"/>
                  </a:lnTo>
                  <a:cubicBezTo>
                    <a:pt x="0" y="67615"/>
                    <a:pt x="9695" y="44209"/>
                    <a:pt x="26952" y="26952"/>
                  </a:cubicBezTo>
                  <a:cubicBezTo>
                    <a:pt x="44209" y="9695"/>
                    <a:pt x="67615" y="0"/>
                    <a:pt x="9202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8F12C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17777" cy="2221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099171" y="1028700"/>
            <a:ext cx="4160129" cy="727801"/>
            <a:chOff x="0" y="0"/>
            <a:chExt cx="1095672" cy="1916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5672" cy="191684"/>
            </a:xfrm>
            <a:custGeom>
              <a:avLst/>
              <a:gdLst/>
              <a:ahLst/>
              <a:cxnLst/>
              <a:rect r="r" b="b" t="t" l="l"/>
              <a:pathLst>
                <a:path h="191684" w="1095672">
                  <a:moveTo>
                    <a:pt x="95842" y="0"/>
                  </a:moveTo>
                  <a:lnTo>
                    <a:pt x="999830" y="0"/>
                  </a:lnTo>
                  <a:cubicBezTo>
                    <a:pt x="1052762" y="0"/>
                    <a:pt x="1095672" y="42910"/>
                    <a:pt x="1095672" y="95842"/>
                  </a:cubicBezTo>
                  <a:lnTo>
                    <a:pt x="1095672" y="95842"/>
                  </a:lnTo>
                  <a:cubicBezTo>
                    <a:pt x="1095672" y="148774"/>
                    <a:pt x="1052762" y="191684"/>
                    <a:pt x="999830" y="191684"/>
                  </a:cubicBezTo>
                  <a:lnTo>
                    <a:pt x="95842" y="191684"/>
                  </a:lnTo>
                  <a:cubicBezTo>
                    <a:pt x="42910" y="191684"/>
                    <a:pt x="0" y="148774"/>
                    <a:pt x="0" y="95842"/>
                  </a:cubicBezTo>
                  <a:lnTo>
                    <a:pt x="0" y="95842"/>
                  </a:lnTo>
                  <a:cubicBezTo>
                    <a:pt x="0" y="42910"/>
                    <a:pt x="42910" y="0"/>
                    <a:pt x="95842" y="0"/>
                  </a:cubicBezTo>
                  <a:close/>
                </a:path>
              </a:pathLst>
            </a:custGeom>
            <a:solidFill>
              <a:srgbClr val="F8F12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095672" cy="229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28700" y="1028700"/>
            <a:ext cx="727801" cy="72780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12C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215741" y="1215741"/>
            <a:ext cx="353719" cy="353719"/>
          </a:xfrm>
          <a:custGeom>
            <a:avLst/>
            <a:gdLst/>
            <a:ahLst/>
            <a:cxnLst/>
            <a:rect r="r" b="b" t="t" l="l"/>
            <a:pathLst>
              <a:path h="353719" w="353719">
                <a:moveTo>
                  <a:pt x="0" y="0"/>
                </a:moveTo>
                <a:lnTo>
                  <a:pt x="353719" y="0"/>
                </a:lnTo>
                <a:lnTo>
                  <a:pt x="353719" y="353719"/>
                </a:lnTo>
                <a:lnTo>
                  <a:pt x="0" y="3537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1290267" y="72009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767133" y="4488645"/>
            <a:ext cx="6603794" cy="113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57"/>
              </a:lnSpc>
              <a:spcBef>
                <a:spcPct val="0"/>
              </a:spcBef>
            </a:pPr>
            <a:r>
              <a:rPr lang="en-US" sz="9063">
                <a:solidFill>
                  <a:srgbClr val="F8F12C"/>
                </a:solidFill>
                <a:latin typeface="Chewy"/>
                <a:ea typeface="Chewy"/>
                <a:cs typeface="Chewy"/>
                <a:sym typeface="Chewy"/>
              </a:rPr>
              <a:t>The Chase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22388" y="1149713"/>
            <a:ext cx="3894561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9"/>
              </a:lnSpc>
              <a:spcBef>
                <a:spcPct val="0"/>
              </a:spcBef>
            </a:pPr>
            <a:r>
              <a:rPr lang="en-US" sz="2999" spc="-74">
                <a:solidFill>
                  <a:srgbClr val="F8F12C"/>
                </a:solidFill>
                <a:latin typeface="Telegraf"/>
                <a:ea typeface="Telegraf"/>
                <a:cs typeface="Telegraf"/>
                <a:sym typeface="Telegraf"/>
              </a:rPr>
              <a:t>HEALTH &amp; WELLNESS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65762" y="1149713"/>
            <a:ext cx="3626947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9"/>
              </a:lnSpc>
              <a:spcBef>
                <a:spcPct val="0"/>
              </a:spcBef>
            </a:pPr>
            <a:r>
              <a:rPr lang="en-US" sz="2999" spc="-74" strike="noStrike" u="none">
                <a:solidFill>
                  <a:srgbClr val="72704F"/>
                </a:solidFill>
                <a:latin typeface="Telegraf"/>
                <a:ea typeface="Telegraf"/>
                <a:cs typeface="Telegraf"/>
                <a:sym typeface="Telegraf"/>
              </a:rPr>
              <a:t>SEMINAR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99999">
            <a:off x="-674066" y="-475604"/>
            <a:ext cx="4579414" cy="5582565"/>
            <a:chOff x="0" y="0"/>
            <a:chExt cx="709471" cy="8648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9471" cy="864885"/>
            </a:xfrm>
            <a:custGeom>
              <a:avLst/>
              <a:gdLst/>
              <a:ahLst/>
              <a:cxnLst/>
              <a:rect r="r" b="b" t="t" l="l"/>
              <a:pathLst>
                <a:path h="864885" w="709471">
                  <a:moveTo>
                    <a:pt x="84530" y="0"/>
                  </a:moveTo>
                  <a:lnTo>
                    <a:pt x="624942" y="0"/>
                  </a:lnTo>
                  <a:cubicBezTo>
                    <a:pt x="671626" y="0"/>
                    <a:pt x="709471" y="37845"/>
                    <a:pt x="709471" y="84530"/>
                  </a:cubicBezTo>
                  <a:lnTo>
                    <a:pt x="709471" y="780356"/>
                  </a:lnTo>
                  <a:cubicBezTo>
                    <a:pt x="709471" y="827040"/>
                    <a:pt x="671626" y="864885"/>
                    <a:pt x="624942" y="864885"/>
                  </a:cubicBezTo>
                  <a:lnTo>
                    <a:pt x="84530" y="864885"/>
                  </a:lnTo>
                  <a:cubicBezTo>
                    <a:pt x="37845" y="864885"/>
                    <a:pt x="0" y="827040"/>
                    <a:pt x="0" y="780356"/>
                  </a:cubicBezTo>
                  <a:lnTo>
                    <a:pt x="0" y="84530"/>
                  </a:lnTo>
                  <a:cubicBezTo>
                    <a:pt x="0" y="37845"/>
                    <a:pt x="37845" y="0"/>
                    <a:pt x="84530" y="0"/>
                  </a:cubicBezTo>
                  <a:close/>
                </a:path>
              </a:pathLst>
            </a:custGeom>
            <a:solidFill>
              <a:srgbClr val="252525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299999">
            <a:off x="-826466" y="-628004"/>
            <a:ext cx="4579414" cy="5582565"/>
            <a:chOff x="0" y="0"/>
            <a:chExt cx="709471" cy="8648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9471" cy="864885"/>
            </a:xfrm>
            <a:custGeom>
              <a:avLst/>
              <a:gdLst/>
              <a:ahLst/>
              <a:cxnLst/>
              <a:rect r="r" b="b" t="t" l="l"/>
              <a:pathLst>
                <a:path h="864885" w="709471">
                  <a:moveTo>
                    <a:pt x="67624" y="0"/>
                  </a:moveTo>
                  <a:lnTo>
                    <a:pt x="641847" y="0"/>
                  </a:lnTo>
                  <a:cubicBezTo>
                    <a:pt x="659782" y="0"/>
                    <a:pt x="676983" y="7125"/>
                    <a:pt x="689665" y="19807"/>
                  </a:cubicBezTo>
                  <a:cubicBezTo>
                    <a:pt x="702346" y="32488"/>
                    <a:pt x="709471" y="49689"/>
                    <a:pt x="709471" y="67624"/>
                  </a:cubicBezTo>
                  <a:lnTo>
                    <a:pt x="709471" y="797262"/>
                  </a:lnTo>
                  <a:cubicBezTo>
                    <a:pt x="709471" y="815197"/>
                    <a:pt x="702346" y="832397"/>
                    <a:pt x="689665" y="845079"/>
                  </a:cubicBezTo>
                  <a:cubicBezTo>
                    <a:pt x="676983" y="857761"/>
                    <a:pt x="659782" y="864885"/>
                    <a:pt x="641847" y="864885"/>
                  </a:cubicBezTo>
                  <a:lnTo>
                    <a:pt x="67624" y="864885"/>
                  </a:lnTo>
                  <a:cubicBezTo>
                    <a:pt x="49689" y="864885"/>
                    <a:pt x="32488" y="857761"/>
                    <a:pt x="19807" y="845079"/>
                  </a:cubicBezTo>
                  <a:cubicBezTo>
                    <a:pt x="7125" y="832397"/>
                    <a:pt x="0" y="815197"/>
                    <a:pt x="0" y="797262"/>
                  </a:cubicBezTo>
                  <a:lnTo>
                    <a:pt x="0" y="67624"/>
                  </a:lnTo>
                  <a:cubicBezTo>
                    <a:pt x="0" y="49689"/>
                    <a:pt x="7125" y="32488"/>
                    <a:pt x="19807" y="19807"/>
                  </a:cubicBezTo>
                  <a:cubicBezTo>
                    <a:pt x="32488" y="7125"/>
                    <a:pt x="49689" y="0"/>
                    <a:pt x="67624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522" r="0" b="-11522"/>
              </a:stretch>
            </a:blipFill>
            <a:ln w="28575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6" id="6"/>
          <p:cNvGrpSpPr/>
          <p:nvPr/>
        </p:nvGrpSpPr>
        <p:grpSpPr>
          <a:xfrm rot="-119999">
            <a:off x="-694480" y="5710770"/>
            <a:ext cx="4579414" cy="5114120"/>
            <a:chOff x="0" y="0"/>
            <a:chExt cx="709471" cy="7923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9471" cy="792311"/>
            </a:xfrm>
            <a:custGeom>
              <a:avLst/>
              <a:gdLst/>
              <a:ahLst/>
              <a:cxnLst/>
              <a:rect r="r" b="b" t="t" l="l"/>
              <a:pathLst>
                <a:path h="792311" w="709471">
                  <a:moveTo>
                    <a:pt x="84530" y="0"/>
                  </a:moveTo>
                  <a:lnTo>
                    <a:pt x="624942" y="0"/>
                  </a:lnTo>
                  <a:cubicBezTo>
                    <a:pt x="671626" y="0"/>
                    <a:pt x="709471" y="37845"/>
                    <a:pt x="709471" y="84530"/>
                  </a:cubicBezTo>
                  <a:lnTo>
                    <a:pt x="709471" y="707781"/>
                  </a:lnTo>
                  <a:cubicBezTo>
                    <a:pt x="709471" y="754466"/>
                    <a:pt x="671626" y="792311"/>
                    <a:pt x="624942" y="792311"/>
                  </a:cubicBezTo>
                  <a:lnTo>
                    <a:pt x="84530" y="792311"/>
                  </a:lnTo>
                  <a:cubicBezTo>
                    <a:pt x="37845" y="792311"/>
                    <a:pt x="0" y="754466"/>
                    <a:pt x="0" y="707781"/>
                  </a:cubicBezTo>
                  <a:lnTo>
                    <a:pt x="0" y="84530"/>
                  </a:lnTo>
                  <a:cubicBezTo>
                    <a:pt x="0" y="37845"/>
                    <a:pt x="37845" y="0"/>
                    <a:pt x="84530" y="0"/>
                  </a:cubicBezTo>
                  <a:close/>
                </a:path>
              </a:pathLst>
            </a:custGeom>
            <a:solidFill>
              <a:srgbClr val="252525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8" id="8"/>
          <p:cNvGrpSpPr/>
          <p:nvPr/>
        </p:nvGrpSpPr>
        <p:grpSpPr>
          <a:xfrm rot="-119999">
            <a:off x="-846880" y="5558370"/>
            <a:ext cx="4579414" cy="5114120"/>
            <a:chOff x="0" y="0"/>
            <a:chExt cx="709471" cy="7923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9471" cy="792311"/>
            </a:xfrm>
            <a:custGeom>
              <a:avLst/>
              <a:gdLst/>
              <a:ahLst/>
              <a:cxnLst/>
              <a:rect r="r" b="b" t="t" l="l"/>
              <a:pathLst>
                <a:path h="792311" w="709471">
                  <a:moveTo>
                    <a:pt x="67624" y="0"/>
                  </a:moveTo>
                  <a:lnTo>
                    <a:pt x="641847" y="0"/>
                  </a:lnTo>
                  <a:cubicBezTo>
                    <a:pt x="659782" y="0"/>
                    <a:pt x="676983" y="7125"/>
                    <a:pt x="689665" y="19807"/>
                  </a:cubicBezTo>
                  <a:cubicBezTo>
                    <a:pt x="702346" y="32488"/>
                    <a:pt x="709471" y="49689"/>
                    <a:pt x="709471" y="67624"/>
                  </a:cubicBezTo>
                  <a:lnTo>
                    <a:pt x="709471" y="724687"/>
                  </a:lnTo>
                  <a:cubicBezTo>
                    <a:pt x="709471" y="742622"/>
                    <a:pt x="702346" y="759823"/>
                    <a:pt x="689665" y="772505"/>
                  </a:cubicBezTo>
                  <a:cubicBezTo>
                    <a:pt x="676983" y="785186"/>
                    <a:pt x="659782" y="792311"/>
                    <a:pt x="641847" y="792311"/>
                  </a:cubicBezTo>
                  <a:lnTo>
                    <a:pt x="67624" y="792311"/>
                  </a:lnTo>
                  <a:cubicBezTo>
                    <a:pt x="49689" y="792311"/>
                    <a:pt x="32488" y="785186"/>
                    <a:pt x="19807" y="772505"/>
                  </a:cubicBezTo>
                  <a:cubicBezTo>
                    <a:pt x="7125" y="759823"/>
                    <a:pt x="0" y="742622"/>
                    <a:pt x="0" y="724687"/>
                  </a:cubicBezTo>
                  <a:lnTo>
                    <a:pt x="0" y="67624"/>
                  </a:lnTo>
                  <a:cubicBezTo>
                    <a:pt x="0" y="49689"/>
                    <a:pt x="7125" y="32488"/>
                    <a:pt x="19807" y="19807"/>
                  </a:cubicBezTo>
                  <a:cubicBezTo>
                    <a:pt x="32488" y="7125"/>
                    <a:pt x="49689" y="0"/>
                    <a:pt x="67624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7158" r="0" b="-17158"/>
              </a:stretch>
            </a:blipFill>
            <a:ln w="28575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10" id="10"/>
          <p:cNvGrpSpPr/>
          <p:nvPr/>
        </p:nvGrpSpPr>
        <p:grpSpPr>
          <a:xfrm rot="180000">
            <a:off x="14659838" y="-15516"/>
            <a:ext cx="4579414" cy="5671718"/>
            <a:chOff x="0" y="0"/>
            <a:chExt cx="709471" cy="8786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9471" cy="878698"/>
            </a:xfrm>
            <a:custGeom>
              <a:avLst/>
              <a:gdLst/>
              <a:ahLst/>
              <a:cxnLst/>
              <a:rect r="r" b="b" t="t" l="l"/>
              <a:pathLst>
                <a:path h="878698" w="709471">
                  <a:moveTo>
                    <a:pt x="84530" y="0"/>
                  </a:moveTo>
                  <a:lnTo>
                    <a:pt x="624942" y="0"/>
                  </a:lnTo>
                  <a:cubicBezTo>
                    <a:pt x="671626" y="0"/>
                    <a:pt x="709471" y="37845"/>
                    <a:pt x="709471" y="84530"/>
                  </a:cubicBezTo>
                  <a:lnTo>
                    <a:pt x="709471" y="794168"/>
                  </a:lnTo>
                  <a:cubicBezTo>
                    <a:pt x="709471" y="840852"/>
                    <a:pt x="671626" y="878698"/>
                    <a:pt x="624942" y="878698"/>
                  </a:cubicBezTo>
                  <a:lnTo>
                    <a:pt x="84530" y="878698"/>
                  </a:lnTo>
                  <a:cubicBezTo>
                    <a:pt x="37845" y="878698"/>
                    <a:pt x="0" y="840852"/>
                    <a:pt x="0" y="794168"/>
                  </a:cubicBezTo>
                  <a:lnTo>
                    <a:pt x="0" y="84530"/>
                  </a:lnTo>
                  <a:cubicBezTo>
                    <a:pt x="0" y="37845"/>
                    <a:pt x="37845" y="0"/>
                    <a:pt x="84530" y="0"/>
                  </a:cubicBezTo>
                  <a:close/>
                </a:path>
              </a:pathLst>
            </a:custGeom>
            <a:solidFill>
              <a:srgbClr val="252525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180000">
            <a:off x="14507438" y="-167916"/>
            <a:ext cx="4579414" cy="5671718"/>
            <a:chOff x="0" y="0"/>
            <a:chExt cx="709471" cy="8786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9471" cy="878698"/>
            </a:xfrm>
            <a:custGeom>
              <a:avLst/>
              <a:gdLst/>
              <a:ahLst/>
              <a:cxnLst/>
              <a:rect r="r" b="b" t="t" l="l"/>
              <a:pathLst>
                <a:path h="878698" w="709471">
                  <a:moveTo>
                    <a:pt x="67624" y="0"/>
                  </a:moveTo>
                  <a:lnTo>
                    <a:pt x="641847" y="0"/>
                  </a:lnTo>
                  <a:cubicBezTo>
                    <a:pt x="659782" y="0"/>
                    <a:pt x="676983" y="7125"/>
                    <a:pt x="689665" y="19807"/>
                  </a:cubicBezTo>
                  <a:cubicBezTo>
                    <a:pt x="702346" y="32488"/>
                    <a:pt x="709471" y="49689"/>
                    <a:pt x="709471" y="67624"/>
                  </a:cubicBezTo>
                  <a:lnTo>
                    <a:pt x="709471" y="811074"/>
                  </a:lnTo>
                  <a:cubicBezTo>
                    <a:pt x="709471" y="829009"/>
                    <a:pt x="702346" y="846209"/>
                    <a:pt x="689665" y="858891"/>
                  </a:cubicBezTo>
                  <a:cubicBezTo>
                    <a:pt x="676983" y="871573"/>
                    <a:pt x="659782" y="878698"/>
                    <a:pt x="641847" y="878698"/>
                  </a:cubicBezTo>
                  <a:lnTo>
                    <a:pt x="67624" y="878698"/>
                  </a:lnTo>
                  <a:cubicBezTo>
                    <a:pt x="49689" y="878698"/>
                    <a:pt x="32488" y="871573"/>
                    <a:pt x="19807" y="858891"/>
                  </a:cubicBezTo>
                  <a:cubicBezTo>
                    <a:pt x="7125" y="846209"/>
                    <a:pt x="0" y="829009"/>
                    <a:pt x="0" y="811074"/>
                  </a:cubicBezTo>
                  <a:lnTo>
                    <a:pt x="0" y="67624"/>
                  </a:lnTo>
                  <a:cubicBezTo>
                    <a:pt x="0" y="49689"/>
                    <a:pt x="7125" y="32488"/>
                    <a:pt x="19807" y="19807"/>
                  </a:cubicBezTo>
                  <a:cubicBezTo>
                    <a:pt x="32488" y="7125"/>
                    <a:pt x="49689" y="0"/>
                    <a:pt x="67624" y="0"/>
                  </a:cubicBezTo>
                  <a:close/>
                </a:path>
              </a:pathLst>
            </a:custGeom>
            <a:blipFill>
              <a:blip r:embed="rId4"/>
              <a:stretch>
                <a:fillRect l="-20072" t="0" r="-20072" b="0"/>
              </a:stretch>
            </a:blipFill>
            <a:ln w="28575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14" id="14"/>
          <p:cNvGrpSpPr/>
          <p:nvPr/>
        </p:nvGrpSpPr>
        <p:grpSpPr>
          <a:xfrm rot="-240000">
            <a:off x="14183827" y="5924964"/>
            <a:ext cx="4579414" cy="5671718"/>
            <a:chOff x="0" y="0"/>
            <a:chExt cx="709471" cy="87869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9471" cy="878698"/>
            </a:xfrm>
            <a:custGeom>
              <a:avLst/>
              <a:gdLst/>
              <a:ahLst/>
              <a:cxnLst/>
              <a:rect r="r" b="b" t="t" l="l"/>
              <a:pathLst>
                <a:path h="878698" w="709471">
                  <a:moveTo>
                    <a:pt x="67624" y="0"/>
                  </a:moveTo>
                  <a:lnTo>
                    <a:pt x="641847" y="0"/>
                  </a:lnTo>
                  <a:cubicBezTo>
                    <a:pt x="659782" y="0"/>
                    <a:pt x="676983" y="7125"/>
                    <a:pt x="689665" y="19807"/>
                  </a:cubicBezTo>
                  <a:cubicBezTo>
                    <a:pt x="702346" y="32488"/>
                    <a:pt x="709471" y="49689"/>
                    <a:pt x="709471" y="67624"/>
                  </a:cubicBezTo>
                  <a:lnTo>
                    <a:pt x="709471" y="811074"/>
                  </a:lnTo>
                  <a:cubicBezTo>
                    <a:pt x="709471" y="829009"/>
                    <a:pt x="702346" y="846209"/>
                    <a:pt x="689665" y="858891"/>
                  </a:cubicBezTo>
                  <a:cubicBezTo>
                    <a:pt x="676983" y="871573"/>
                    <a:pt x="659782" y="878698"/>
                    <a:pt x="641847" y="878698"/>
                  </a:cubicBezTo>
                  <a:lnTo>
                    <a:pt x="67624" y="878698"/>
                  </a:lnTo>
                  <a:cubicBezTo>
                    <a:pt x="49689" y="878698"/>
                    <a:pt x="32488" y="871573"/>
                    <a:pt x="19807" y="858891"/>
                  </a:cubicBezTo>
                  <a:cubicBezTo>
                    <a:pt x="7125" y="846209"/>
                    <a:pt x="0" y="829009"/>
                    <a:pt x="0" y="811074"/>
                  </a:cubicBezTo>
                  <a:lnTo>
                    <a:pt x="0" y="67624"/>
                  </a:lnTo>
                  <a:cubicBezTo>
                    <a:pt x="0" y="49689"/>
                    <a:pt x="7125" y="32488"/>
                    <a:pt x="19807" y="19807"/>
                  </a:cubicBezTo>
                  <a:cubicBezTo>
                    <a:pt x="32488" y="7125"/>
                    <a:pt x="49689" y="0"/>
                    <a:pt x="67624" y="0"/>
                  </a:cubicBezTo>
                  <a:close/>
                </a:path>
              </a:pathLst>
            </a:custGeom>
            <a:blipFill>
              <a:blip r:embed="rId5"/>
              <a:stretch>
                <a:fillRect l="-42889" t="0" r="-42889" b="0"/>
              </a:stretch>
            </a:blipFill>
            <a:ln w="28575" cap="rnd">
              <a:solidFill>
                <a:srgbClr val="252525"/>
              </a:solidFill>
              <a:prstDash val="solid"/>
              <a:round/>
            </a:ln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8470375" y="5480018"/>
            <a:ext cx="1023614" cy="1023614"/>
          </a:xfrm>
          <a:custGeom>
            <a:avLst/>
            <a:gdLst/>
            <a:ahLst/>
            <a:cxnLst/>
            <a:rect r="r" b="b" t="t" l="l"/>
            <a:pathLst>
              <a:path h="1023614" w="1023614">
                <a:moveTo>
                  <a:pt x="0" y="0"/>
                </a:moveTo>
                <a:lnTo>
                  <a:pt x="1023614" y="0"/>
                </a:lnTo>
                <a:lnTo>
                  <a:pt x="1023614" y="1023614"/>
                </a:lnTo>
                <a:lnTo>
                  <a:pt x="0" y="10236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410552" y="2966521"/>
            <a:ext cx="9466896" cy="266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992"/>
              </a:lnSpc>
              <a:spcBef>
                <a:spcPct val="0"/>
              </a:spcBef>
            </a:pPr>
            <a:r>
              <a:rPr lang="en-US" sz="11103">
                <a:solidFill>
                  <a:srgbClr val="F8F12C"/>
                </a:solidFill>
                <a:latin typeface="Chewy"/>
                <a:ea typeface="Chewy"/>
                <a:cs typeface="Chewy"/>
                <a:sym typeface="Chewy"/>
              </a:rPr>
              <a:t>4 Pillars of </a:t>
            </a:r>
            <a:r>
              <a:rPr lang="en-US" sz="11103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Health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3972780" y="377904"/>
            <a:ext cx="3086100" cy="1785374"/>
            <a:chOff x="0" y="0"/>
            <a:chExt cx="4114800" cy="2380498"/>
          </a:xfrm>
        </p:grpSpPr>
        <p:grpSp>
          <p:nvGrpSpPr>
            <p:cNvPr name="Group 19" id="19"/>
            <p:cNvGrpSpPr/>
            <p:nvPr/>
          </p:nvGrpSpPr>
          <p:grpSpPr>
            <a:xfrm rot="-10800000">
              <a:off x="0" y="0"/>
              <a:ext cx="4114800" cy="2380498"/>
              <a:chOff x="0" y="0"/>
              <a:chExt cx="812800" cy="470222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470222"/>
              </a:xfrm>
              <a:custGeom>
                <a:avLst/>
                <a:gdLst/>
                <a:ahLst/>
                <a:cxnLst/>
                <a:rect r="r" b="b" t="t" l="l"/>
                <a:pathLst>
                  <a:path h="470222" w="81280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235111"/>
                    </a:lnTo>
                    <a:lnTo>
                      <a:pt x="609600" y="470222"/>
                    </a:lnTo>
                    <a:lnTo>
                      <a:pt x="0" y="470222"/>
                    </a:lnTo>
                    <a:lnTo>
                      <a:pt x="203200" y="2351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 w="1333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77800" y="-38100"/>
                <a:ext cx="558800" cy="5083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378980" y="745749"/>
              <a:ext cx="2950439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60"/>
                </a:lnSpc>
              </a:pPr>
              <a:r>
                <a:rPr lang="en-US" sz="4383" spc="-109">
                  <a:solidFill>
                    <a:srgbClr val="F8F12C"/>
                  </a:solidFill>
                  <a:latin typeface="Oleo Script"/>
                  <a:ea typeface="Oleo Script"/>
                  <a:cs typeface="Oleo Script"/>
                  <a:sym typeface="Oleo Script"/>
                </a:rPr>
                <a:t>Exercise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-10800000">
            <a:off x="4139912" y="7472926"/>
            <a:ext cx="3086100" cy="1785374"/>
            <a:chOff x="0" y="0"/>
            <a:chExt cx="812800" cy="47022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470222"/>
            </a:xfrm>
            <a:custGeom>
              <a:avLst/>
              <a:gdLst/>
              <a:ahLst/>
              <a:cxnLst/>
              <a:rect r="r" b="b" t="t" l="l"/>
              <a:pathLst>
                <a:path h="470222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35111"/>
                  </a:lnTo>
                  <a:lnTo>
                    <a:pt x="609600" y="470222"/>
                  </a:lnTo>
                  <a:lnTo>
                    <a:pt x="0" y="470222"/>
                  </a:lnTo>
                  <a:lnTo>
                    <a:pt x="203200" y="235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 w="1333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177800" y="-38100"/>
              <a:ext cx="558800" cy="508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254348" y="377904"/>
            <a:ext cx="3260211" cy="1785374"/>
            <a:chOff x="0" y="0"/>
            <a:chExt cx="4346948" cy="2380498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4346948" cy="2380498"/>
              <a:chOff x="0" y="0"/>
              <a:chExt cx="858656" cy="470222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58656" cy="470222"/>
              </a:xfrm>
              <a:custGeom>
                <a:avLst/>
                <a:gdLst/>
                <a:ahLst/>
                <a:cxnLst/>
                <a:rect r="r" b="b" t="t" l="l"/>
                <a:pathLst>
                  <a:path h="470222" w="858656">
                    <a:moveTo>
                      <a:pt x="0" y="0"/>
                    </a:moveTo>
                    <a:lnTo>
                      <a:pt x="655456" y="0"/>
                    </a:lnTo>
                    <a:lnTo>
                      <a:pt x="858656" y="235111"/>
                    </a:lnTo>
                    <a:lnTo>
                      <a:pt x="655456" y="470222"/>
                    </a:lnTo>
                    <a:lnTo>
                      <a:pt x="0" y="470222"/>
                    </a:lnTo>
                    <a:lnTo>
                      <a:pt x="203200" y="2351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 w="1333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177800" y="-38100"/>
                <a:ext cx="604656" cy="5083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961161" y="745749"/>
              <a:ext cx="2950439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60"/>
                </a:lnSpc>
              </a:pPr>
              <a:r>
                <a:rPr lang="en-US" sz="4383" spc="-109">
                  <a:solidFill>
                    <a:srgbClr val="F8F12C"/>
                  </a:solidFill>
                  <a:latin typeface="Oleo Script"/>
                  <a:ea typeface="Oleo Script"/>
                  <a:cs typeface="Oleo Script"/>
                  <a:sym typeface="Oleo Script"/>
                </a:rPr>
                <a:t>Nutrition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4409415" y="8032238"/>
            <a:ext cx="221282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0"/>
              </a:lnSpc>
            </a:pPr>
            <a:r>
              <a:rPr lang="en-US" sz="4383" spc="-109">
                <a:solidFill>
                  <a:srgbClr val="F8F12C"/>
                </a:solidFill>
                <a:latin typeface="Oleo Script"/>
                <a:ea typeface="Oleo Script"/>
                <a:cs typeface="Oleo Script"/>
                <a:sym typeface="Oleo Script"/>
              </a:rPr>
              <a:t>Sleep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0216205" y="7472926"/>
            <a:ext cx="3782544" cy="1785374"/>
            <a:chOff x="0" y="0"/>
            <a:chExt cx="5043392" cy="2380498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0"/>
              <a:ext cx="5043392" cy="2380498"/>
              <a:chOff x="0" y="0"/>
              <a:chExt cx="996226" cy="470222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996226" cy="470222"/>
              </a:xfrm>
              <a:custGeom>
                <a:avLst/>
                <a:gdLst/>
                <a:ahLst/>
                <a:cxnLst/>
                <a:rect r="r" b="b" t="t" l="l"/>
                <a:pathLst>
                  <a:path h="470222" w="996226">
                    <a:moveTo>
                      <a:pt x="0" y="0"/>
                    </a:moveTo>
                    <a:lnTo>
                      <a:pt x="793026" y="0"/>
                    </a:lnTo>
                    <a:lnTo>
                      <a:pt x="996226" y="235111"/>
                    </a:lnTo>
                    <a:lnTo>
                      <a:pt x="793026" y="470222"/>
                    </a:lnTo>
                    <a:lnTo>
                      <a:pt x="0" y="470222"/>
                    </a:lnTo>
                    <a:lnTo>
                      <a:pt x="203200" y="2351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 w="1333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177800" y="-38100"/>
                <a:ext cx="742226" cy="5083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561929" y="393324"/>
              <a:ext cx="3919533" cy="1584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60"/>
                </a:lnSpc>
              </a:pPr>
              <a:r>
                <a:rPr lang="en-US" sz="3883" spc="-97">
                  <a:solidFill>
                    <a:srgbClr val="F8F12C"/>
                  </a:solidFill>
                  <a:latin typeface="Oleo Script"/>
                  <a:ea typeface="Oleo Script"/>
                  <a:cs typeface="Oleo Script"/>
                  <a:sym typeface="Oleo Script"/>
                </a:rPr>
                <a:t>Stress Management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08559" y="0"/>
            <a:ext cx="965577" cy="965577"/>
          </a:xfrm>
          <a:custGeom>
            <a:avLst/>
            <a:gdLst/>
            <a:ahLst/>
            <a:cxnLst/>
            <a:rect r="r" b="b" t="t" l="l"/>
            <a:pathLst>
              <a:path h="965577" w="965577">
                <a:moveTo>
                  <a:pt x="0" y="0"/>
                </a:moveTo>
                <a:lnTo>
                  <a:pt x="965577" y="0"/>
                </a:lnTo>
                <a:lnTo>
                  <a:pt x="965577" y="965577"/>
                </a:lnTo>
                <a:lnTo>
                  <a:pt x="0" y="9655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23207" y="8153586"/>
            <a:ext cx="2655697" cy="727801"/>
            <a:chOff x="0" y="0"/>
            <a:chExt cx="3540929" cy="97040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3540929" cy="970401"/>
              <a:chOff x="0" y="0"/>
              <a:chExt cx="699443" cy="19168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99443" cy="191684"/>
              </a:xfrm>
              <a:custGeom>
                <a:avLst/>
                <a:gdLst/>
                <a:ahLst/>
                <a:cxnLst/>
                <a:rect r="r" b="b" t="t" l="l"/>
                <a:pathLst>
                  <a:path h="191684" w="699443">
                    <a:moveTo>
                      <a:pt x="95842" y="0"/>
                    </a:moveTo>
                    <a:lnTo>
                      <a:pt x="603601" y="0"/>
                    </a:lnTo>
                    <a:cubicBezTo>
                      <a:pt x="656533" y="0"/>
                      <a:pt x="699443" y="42910"/>
                      <a:pt x="699443" y="95842"/>
                    </a:cubicBezTo>
                    <a:lnTo>
                      <a:pt x="699443" y="95842"/>
                    </a:lnTo>
                    <a:cubicBezTo>
                      <a:pt x="699443" y="121261"/>
                      <a:pt x="689345" y="145639"/>
                      <a:pt x="671371" y="163613"/>
                    </a:cubicBezTo>
                    <a:cubicBezTo>
                      <a:pt x="653397" y="181587"/>
                      <a:pt x="629020" y="191684"/>
                      <a:pt x="603601" y="191684"/>
                    </a:cubicBezTo>
                    <a:lnTo>
                      <a:pt x="95842" y="191684"/>
                    </a:lnTo>
                    <a:cubicBezTo>
                      <a:pt x="42910" y="191684"/>
                      <a:pt x="0" y="148774"/>
                      <a:pt x="0" y="95842"/>
                    </a:cubicBezTo>
                    <a:lnTo>
                      <a:pt x="0" y="95842"/>
                    </a:lnTo>
                    <a:cubicBezTo>
                      <a:pt x="0" y="42910"/>
                      <a:pt x="42910" y="0"/>
                      <a:pt x="95842" y="0"/>
                    </a:cubicBezTo>
                    <a:close/>
                  </a:path>
                </a:pathLst>
              </a:custGeom>
              <a:solidFill>
                <a:srgbClr val="D7D1B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699443" cy="2297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275419" y="212150"/>
              <a:ext cx="2990092" cy="596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99"/>
                </a:lnSpc>
                <a:spcBef>
                  <a:spcPct val="0"/>
                </a:spcBef>
              </a:pPr>
              <a:r>
                <a:rPr lang="en-US" sz="2999" spc="-74">
                  <a:solidFill>
                    <a:srgbClr val="72704F"/>
                  </a:solidFill>
                  <a:latin typeface="Genty Sans"/>
                  <a:ea typeface="Genty Sans"/>
                  <a:cs typeface="Genty Sans"/>
                  <a:sym typeface="Genty Sans"/>
                </a:rPr>
                <a:t>CARDIO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16689" y="5869118"/>
            <a:ext cx="4634129" cy="2207850"/>
            <a:chOff x="0" y="0"/>
            <a:chExt cx="1220511" cy="5814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0511" cy="581491"/>
            </a:xfrm>
            <a:custGeom>
              <a:avLst/>
              <a:gdLst/>
              <a:ahLst/>
              <a:cxnLst/>
              <a:rect r="r" b="b" t="t" l="l"/>
              <a:pathLst>
                <a:path h="581491" w="1220511">
                  <a:moveTo>
                    <a:pt x="0" y="0"/>
                  </a:moveTo>
                  <a:lnTo>
                    <a:pt x="1220511" y="0"/>
                  </a:lnTo>
                  <a:lnTo>
                    <a:pt x="1220511" y="581491"/>
                  </a:lnTo>
                  <a:lnTo>
                    <a:pt x="0" y="581491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220511" cy="6195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16689" y="1260848"/>
            <a:ext cx="4634129" cy="6515221"/>
            <a:chOff x="0" y="0"/>
            <a:chExt cx="751106" cy="10559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1106" cy="1055995"/>
            </a:xfrm>
            <a:custGeom>
              <a:avLst/>
              <a:gdLst/>
              <a:ahLst/>
              <a:cxnLst/>
              <a:rect r="r" b="b" t="t" l="l"/>
              <a:pathLst>
                <a:path h="1055995" w="751106">
                  <a:moveTo>
                    <a:pt x="0" y="0"/>
                  </a:moveTo>
                  <a:lnTo>
                    <a:pt x="751106" y="0"/>
                  </a:lnTo>
                  <a:lnTo>
                    <a:pt x="751106" y="1055995"/>
                  </a:lnTo>
                  <a:lnTo>
                    <a:pt x="0" y="1055995"/>
                  </a:lnTo>
                  <a:close/>
                </a:path>
              </a:pathLst>
            </a:custGeom>
            <a:blipFill>
              <a:blip r:embed="rId5"/>
              <a:stretch>
                <a:fillRect l="0" t="-12392" r="0" b="-1239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802941" y="0"/>
            <a:ext cx="4682117" cy="3086100"/>
            <a:chOff x="0" y="0"/>
            <a:chExt cx="123315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33150" cy="812800"/>
            </a:xfrm>
            <a:custGeom>
              <a:avLst/>
              <a:gdLst/>
              <a:ahLst/>
              <a:cxnLst/>
              <a:rect r="r" b="b" t="t" l="l"/>
              <a:pathLst>
                <a:path h="812800" w="1233150">
                  <a:moveTo>
                    <a:pt x="0" y="0"/>
                  </a:moveTo>
                  <a:lnTo>
                    <a:pt x="1233150" y="0"/>
                  </a:lnTo>
                  <a:lnTo>
                    <a:pt x="123315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23315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802941" y="0"/>
            <a:ext cx="4682117" cy="6523184"/>
            <a:chOff x="0" y="0"/>
            <a:chExt cx="725382" cy="10106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25382" cy="1010612"/>
            </a:xfrm>
            <a:custGeom>
              <a:avLst/>
              <a:gdLst/>
              <a:ahLst/>
              <a:cxnLst/>
              <a:rect r="r" b="b" t="t" l="l"/>
              <a:pathLst>
                <a:path h="1010612" w="725382">
                  <a:moveTo>
                    <a:pt x="0" y="0"/>
                  </a:moveTo>
                  <a:lnTo>
                    <a:pt x="725382" y="0"/>
                  </a:lnTo>
                  <a:lnTo>
                    <a:pt x="725382" y="1010612"/>
                  </a:lnTo>
                  <a:lnTo>
                    <a:pt x="0" y="1010612"/>
                  </a:lnTo>
                  <a:close/>
                </a:path>
              </a:pathLst>
            </a:custGeom>
            <a:blipFill>
              <a:blip r:embed="rId6"/>
              <a:stretch>
                <a:fillRect l="-72211" t="0" r="-72211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3068765">
            <a:off x="7425200" y="7737023"/>
            <a:ext cx="3199988" cy="3129427"/>
          </a:xfrm>
          <a:custGeom>
            <a:avLst/>
            <a:gdLst/>
            <a:ahLst/>
            <a:cxnLst/>
            <a:rect r="r" b="b" t="t" l="l"/>
            <a:pathLst>
              <a:path h="3129427" w="3199988">
                <a:moveTo>
                  <a:pt x="0" y="0"/>
                </a:moveTo>
                <a:lnTo>
                  <a:pt x="3199988" y="0"/>
                </a:lnTo>
                <a:lnTo>
                  <a:pt x="3199988" y="3129426"/>
                </a:lnTo>
                <a:lnTo>
                  <a:pt x="0" y="3129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1872061" y="1260848"/>
            <a:ext cx="4762734" cy="6785522"/>
            <a:chOff x="0" y="0"/>
            <a:chExt cx="737872" cy="105125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37872" cy="1051255"/>
            </a:xfrm>
            <a:custGeom>
              <a:avLst/>
              <a:gdLst/>
              <a:ahLst/>
              <a:cxnLst/>
              <a:rect r="r" b="b" t="t" l="l"/>
              <a:pathLst>
                <a:path h="1051255" w="737872">
                  <a:moveTo>
                    <a:pt x="0" y="0"/>
                  </a:moveTo>
                  <a:lnTo>
                    <a:pt x="737872" y="0"/>
                  </a:lnTo>
                  <a:lnTo>
                    <a:pt x="737872" y="1051255"/>
                  </a:lnTo>
                  <a:lnTo>
                    <a:pt x="0" y="1051255"/>
                  </a:lnTo>
                  <a:close/>
                </a:path>
              </a:pathLst>
            </a:custGeom>
            <a:blipFill>
              <a:blip r:embed="rId9"/>
              <a:stretch>
                <a:fillRect l="-74974" t="0" r="-74974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504594" y="8766539"/>
            <a:ext cx="3113692" cy="1268338"/>
            <a:chOff x="0" y="0"/>
            <a:chExt cx="4151589" cy="1691117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76200"/>
              <a:ext cx="4151589" cy="1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73"/>
                </a:lnSpc>
              </a:pPr>
              <a:r>
                <a:rPr lang="en-US" sz="6165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Exercise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84081" y="1262186"/>
              <a:ext cx="3583428" cy="4289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87"/>
                </a:lnSpc>
              </a:pPr>
              <a:r>
                <a:rPr lang="en-US" sz="1858" spc="139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[ I + Need + It! ]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733592" y="6710241"/>
            <a:ext cx="2655697" cy="727801"/>
            <a:chOff x="0" y="0"/>
            <a:chExt cx="3540929" cy="970401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0" y="0"/>
              <a:ext cx="3540929" cy="970401"/>
              <a:chOff x="0" y="0"/>
              <a:chExt cx="699443" cy="191684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99443" cy="191684"/>
              </a:xfrm>
              <a:custGeom>
                <a:avLst/>
                <a:gdLst/>
                <a:ahLst/>
                <a:cxnLst/>
                <a:rect r="r" b="b" t="t" l="l"/>
                <a:pathLst>
                  <a:path h="191684" w="699443">
                    <a:moveTo>
                      <a:pt x="95842" y="0"/>
                    </a:moveTo>
                    <a:lnTo>
                      <a:pt x="603601" y="0"/>
                    </a:lnTo>
                    <a:cubicBezTo>
                      <a:pt x="656533" y="0"/>
                      <a:pt x="699443" y="42910"/>
                      <a:pt x="699443" y="95842"/>
                    </a:cubicBezTo>
                    <a:lnTo>
                      <a:pt x="699443" y="95842"/>
                    </a:lnTo>
                    <a:cubicBezTo>
                      <a:pt x="699443" y="121261"/>
                      <a:pt x="689345" y="145639"/>
                      <a:pt x="671371" y="163613"/>
                    </a:cubicBezTo>
                    <a:cubicBezTo>
                      <a:pt x="653397" y="181587"/>
                      <a:pt x="629020" y="191684"/>
                      <a:pt x="603601" y="191684"/>
                    </a:cubicBezTo>
                    <a:lnTo>
                      <a:pt x="95842" y="191684"/>
                    </a:lnTo>
                    <a:cubicBezTo>
                      <a:pt x="42910" y="191684"/>
                      <a:pt x="0" y="148774"/>
                      <a:pt x="0" y="95842"/>
                    </a:cubicBezTo>
                    <a:lnTo>
                      <a:pt x="0" y="95842"/>
                    </a:lnTo>
                    <a:cubicBezTo>
                      <a:pt x="0" y="42910"/>
                      <a:pt x="42910" y="0"/>
                      <a:pt x="95842" y="0"/>
                    </a:cubicBezTo>
                    <a:close/>
                  </a:path>
                </a:pathLst>
              </a:custGeom>
              <a:solidFill>
                <a:srgbClr val="D7D1B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699443" cy="2297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275419" y="212150"/>
              <a:ext cx="2990092" cy="596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99"/>
                </a:lnSpc>
                <a:spcBef>
                  <a:spcPct val="0"/>
                </a:spcBef>
              </a:pPr>
              <a:r>
                <a:rPr lang="en-US" sz="2999" spc="-74">
                  <a:solidFill>
                    <a:srgbClr val="72704F"/>
                  </a:solidFill>
                  <a:latin typeface="Genty Sans"/>
                  <a:ea typeface="Genty Sans"/>
                  <a:cs typeface="Genty Sans"/>
                  <a:sym typeface="Genty Sans"/>
                </a:rPr>
                <a:t>STRENGTH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040586" y="8153586"/>
            <a:ext cx="2655697" cy="727801"/>
            <a:chOff x="0" y="0"/>
            <a:chExt cx="3540929" cy="970401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3540929" cy="970401"/>
              <a:chOff x="0" y="0"/>
              <a:chExt cx="699443" cy="191684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699443" cy="191684"/>
              </a:xfrm>
              <a:custGeom>
                <a:avLst/>
                <a:gdLst/>
                <a:ahLst/>
                <a:cxnLst/>
                <a:rect r="r" b="b" t="t" l="l"/>
                <a:pathLst>
                  <a:path h="191684" w="699443">
                    <a:moveTo>
                      <a:pt x="95842" y="0"/>
                    </a:moveTo>
                    <a:lnTo>
                      <a:pt x="603601" y="0"/>
                    </a:lnTo>
                    <a:cubicBezTo>
                      <a:pt x="656533" y="0"/>
                      <a:pt x="699443" y="42910"/>
                      <a:pt x="699443" y="95842"/>
                    </a:cubicBezTo>
                    <a:lnTo>
                      <a:pt x="699443" y="95842"/>
                    </a:lnTo>
                    <a:cubicBezTo>
                      <a:pt x="699443" y="121261"/>
                      <a:pt x="689345" y="145639"/>
                      <a:pt x="671371" y="163613"/>
                    </a:cubicBezTo>
                    <a:cubicBezTo>
                      <a:pt x="653397" y="181587"/>
                      <a:pt x="629020" y="191684"/>
                      <a:pt x="603601" y="191684"/>
                    </a:cubicBezTo>
                    <a:lnTo>
                      <a:pt x="95842" y="191684"/>
                    </a:lnTo>
                    <a:cubicBezTo>
                      <a:pt x="42910" y="191684"/>
                      <a:pt x="0" y="148774"/>
                      <a:pt x="0" y="95842"/>
                    </a:cubicBezTo>
                    <a:lnTo>
                      <a:pt x="0" y="95842"/>
                    </a:lnTo>
                    <a:cubicBezTo>
                      <a:pt x="0" y="42910"/>
                      <a:pt x="42910" y="0"/>
                      <a:pt x="95842" y="0"/>
                    </a:cubicBezTo>
                    <a:close/>
                  </a:path>
                </a:pathLst>
              </a:custGeom>
              <a:solidFill>
                <a:srgbClr val="D7D1B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38100"/>
                <a:ext cx="699443" cy="2297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275419" y="212150"/>
              <a:ext cx="2990092" cy="596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599"/>
                </a:lnSpc>
                <a:spcBef>
                  <a:spcPct val="0"/>
                </a:spcBef>
              </a:pPr>
              <a:r>
                <a:rPr lang="en-US" sz="2999" spc="-74">
                  <a:solidFill>
                    <a:srgbClr val="72704F"/>
                  </a:solidFill>
                  <a:latin typeface="Genty Sans"/>
                  <a:ea typeface="Genty Sans"/>
                  <a:cs typeface="Genty Sans"/>
                  <a:sym typeface="Genty Sans"/>
                </a:rPr>
                <a:t>MOBILITY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4407" y="2790604"/>
            <a:ext cx="6962613" cy="6962267"/>
            <a:chOff x="0" y="0"/>
            <a:chExt cx="1020901" cy="10208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20901" cy="1020850"/>
            </a:xfrm>
            <a:custGeom>
              <a:avLst/>
              <a:gdLst/>
              <a:ahLst/>
              <a:cxnLst/>
              <a:rect r="r" b="b" t="t" l="l"/>
              <a:pathLst>
                <a:path h="1020850" w="1020901">
                  <a:moveTo>
                    <a:pt x="0" y="0"/>
                  </a:moveTo>
                  <a:lnTo>
                    <a:pt x="1020901" y="0"/>
                  </a:lnTo>
                  <a:lnTo>
                    <a:pt x="1020901" y="1020850"/>
                  </a:lnTo>
                  <a:lnTo>
                    <a:pt x="0" y="1020850"/>
                  </a:lnTo>
                  <a:close/>
                </a:path>
              </a:pathLst>
            </a:custGeom>
            <a:blipFill>
              <a:blip r:embed="rId2"/>
              <a:stretch>
                <a:fillRect l="-38592" t="0" r="-38592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382000" y="2629473"/>
            <a:ext cx="11530088" cy="8229600"/>
          </a:xfrm>
          <a:custGeom>
            <a:avLst/>
            <a:gdLst/>
            <a:ahLst/>
            <a:cxnLst/>
            <a:rect r="r" b="b" t="t" l="l"/>
            <a:pathLst>
              <a:path h="8229600" w="11530088">
                <a:moveTo>
                  <a:pt x="0" y="0"/>
                </a:moveTo>
                <a:lnTo>
                  <a:pt x="11530088" y="0"/>
                </a:lnTo>
                <a:lnTo>
                  <a:pt x="115300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537020" y="2414082"/>
            <a:ext cx="10361995" cy="8088309"/>
            <a:chOff x="0" y="0"/>
            <a:chExt cx="2729085" cy="213025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29085" cy="2130254"/>
            </a:xfrm>
            <a:custGeom>
              <a:avLst/>
              <a:gdLst/>
              <a:ahLst/>
              <a:cxnLst/>
              <a:rect r="r" b="b" t="t" l="l"/>
              <a:pathLst>
                <a:path h="2130254" w="2729085">
                  <a:moveTo>
                    <a:pt x="38104" y="0"/>
                  </a:moveTo>
                  <a:lnTo>
                    <a:pt x="2690981" y="0"/>
                  </a:lnTo>
                  <a:cubicBezTo>
                    <a:pt x="2712025" y="0"/>
                    <a:pt x="2729085" y="17060"/>
                    <a:pt x="2729085" y="38104"/>
                  </a:cubicBezTo>
                  <a:lnTo>
                    <a:pt x="2729085" y="2092150"/>
                  </a:lnTo>
                  <a:cubicBezTo>
                    <a:pt x="2729085" y="2102256"/>
                    <a:pt x="2725071" y="2111948"/>
                    <a:pt x="2717925" y="2119094"/>
                  </a:cubicBezTo>
                  <a:cubicBezTo>
                    <a:pt x="2710779" y="2126240"/>
                    <a:pt x="2701087" y="2130254"/>
                    <a:pt x="2690981" y="2130254"/>
                  </a:cubicBezTo>
                  <a:lnTo>
                    <a:pt x="38104" y="2130254"/>
                  </a:lnTo>
                  <a:cubicBezTo>
                    <a:pt x="17060" y="2130254"/>
                    <a:pt x="0" y="2113194"/>
                    <a:pt x="0" y="2092150"/>
                  </a:cubicBezTo>
                  <a:lnTo>
                    <a:pt x="0" y="38104"/>
                  </a:lnTo>
                  <a:cubicBezTo>
                    <a:pt x="0" y="17060"/>
                    <a:pt x="17060" y="0"/>
                    <a:pt x="3810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2704F">
                    <a:alpha val="100000"/>
                  </a:srgbClr>
                </a:gs>
                <a:gs pos="50000">
                  <a:srgbClr val="72704F">
                    <a:alpha val="100000"/>
                  </a:srgbClr>
                </a:gs>
                <a:gs pos="100000">
                  <a:srgbClr val="72704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29085" cy="21683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74407" y="638776"/>
            <a:ext cx="14470618" cy="1990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4998"/>
              </a:lnSpc>
              <a:spcBef>
                <a:spcPct val="0"/>
              </a:spcBef>
            </a:pPr>
            <a:r>
              <a:rPr lang="en-US" sz="14998" spc="-449">
                <a:solidFill>
                  <a:srgbClr val="171E19"/>
                </a:solidFill>
                <a:latin typeface="Anton"/>
                <a:ea typeface="Anton"/>
                <a:cs typeface="Anton"/>
                <a:sym typeface="Anton"/>
              </a:rPr>
              <a:t>EXERCISE BENEFITS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37020" y="2727596"/>
            <a:ext cx="10143982" cy="7976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Improves cardiovascular health by strengthening the heart and enhancing circulation.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Aids in weight management by burning calories and building muscle mass.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Boosts mental health by reducing symptoms of depression and anxiety.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Enhances flexibility and balance, reducing the risk of falls and injuries.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Promotes better sleep patterns and increases energy levels.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Strengthens bones and reduces the risk of osteoporosis.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Improves immune function, helping the body to fight off illnesses.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Increases longevity by reducing the risk of chronic diseases like diabetes and hypertension.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Enhances cognitive function and memory, supporting overall brain health.</a:t>
            </a:r>
          </a:p>
          <a:p>
            <a:pPr algn="l" marL="539008" indent="-269504" lvl="1">
              <a:lnSpc>
                <a:spcPts val="3495"/>
              </a:lnSpc>
              <a:buFont typeface="Arial"/>
              <a:buChar char="•"/>
            </a:pPr>
            <a:r>
              <a:rPr lang="en-US" b="true" sz="2496">
                <a:solidFill>
                  <a:srgbClr val="171E19"/>
                </a:solidFill>
                <a:latin typeface="Arimo Bold"/>
                <a:ea typeface="Arimo Bold"/>
                <a:cs typeface="Arimo Bold"/>
                <a:sym typeface="Arimo Bold"/>
              </a:rPr>
              <a:t>Fosters social connections and reduces feelings of loneliness when done in group settings.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6875402" y="353026"/>
            <a:ext cx="1023614" cy="1023614"/>
          </a:xfrm>
          <a:custGeom>
            <a:avLst/>
            <a:gdLst/>
            <a:ahLst/>
            <a:cxnLst/>
            <a:rect r="r" b="b" t="t" l="l"/>
            <a:pathLst>
              <a:path h="1023614" w="1023614">
                <a:moveTo>
                  <a:pt x="0" y="0"/>
                </a:moveTo>
                <a:lnTo>
                  <a:pt x="1023613" y="0"/>
                </a:lnTo>
                <a:lnTo>
                  <a:pt x="1023613" y="1023614"/>
                </a:lnTo>
                <a:lnTo>
                  <a:pt x="0" y="1023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727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783" y="-1546475"/>
            <a:ext cx="4802966" cy="4802966"/>
          </a:xfrm>
          <a:custGeom>
            <a:avLst/>
            <a:gdLst/>
            <a:ahLst/>
            <a:cxnLst/>
            <a:rect r="r" b="b" t="t" l="l"/>
            <a:pathLst>
              <a:path h="4802966" w="4802966">
                <a:moveTo>
                  <a:pt x="0" y="0"/>
                </a:moveTo>
                <a:lnTo>
                  <a:pt x="4802966" y="0"/>
                </a:lnTo>
                <a:lnTo>
                  <a:pt x="4802966" y="4802966"/>
                </a:lnTo>
                <a:lnTo>
                  <a:pt x="0" y="4802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5993" y="1943512"/>
            <a:ext cx="6405786" cy="3054623"/>
            <a:chOff x="0" y="0"/>
            <a:chExt cx="1417886" cy="6761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17886" cy="676124"/>
            </a:xfrm>
            <a:custGeom>
              <a:avLst/>
              <a:gdLst/>
              <a:ahLst/>
              <a:cxnLst/>
              <a:rect r="r" b="b" t="t" l="l"/>
              <a:pathLst>
                <a:path h="676124" w="1417886">
                  <a:moveTo>
                    <a:pt x="36257" y="0"/>
                  </a:moveTo>
                  <a:lnTo>
                    <a:pt x="1381628" y="0"/>
                  </a:lnTo>
                  <a:cubicBezTo>
                    <a:pt x="1401653" y="0"/>
                    <a:pt x="1417886" y="16233"/>
                    <a:pt x="1417886" y="36257"/>
                  </a:cubicBezTo>
                  <a:lnTo>
                    <a:pt x="1417886" y="639867"/>
                  </a:lnTo>
                  <a:cubicBezTo>
                    <a:pt x="1417886" y="659891"/>
                    <a:pt x="1401653" y="676124"/>
                    <a:pt x="1381628" y="676124"/>
                  </a:cubicBezTo>
                  <a:lnTo>
                    <a:pt x="36257" y="676124"/>
                  </a:lnTo>
                  <a:cubicBezTo>
                    <a:pt x="26641" y="676124"/>
                    <a:pt x="17419" y="672304"/>
                    <a:pt x="10620" y="665505"/>
                  </a:cubicBezTo>
                  <a:cubicBezTo>
                    <a:pt x="3820" y="658705"/>
                    <a:pt x="0" y="649483"/>
                    <a:pt x="0" y="639867"/>
                  </a:cubicBezTo>
                  <a:lnTo>
                    <a:pt x="0" y="36257"/>
                  </a:lnTo>
                  <a:cubicBezTo>
                    <a:pt x="0" y="16233"/>
                    <a:pt x="16233" y="0"/>
                    <a:pt x="36257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5" id="5"/>
          <p:cNvGrpSpPr/>
          <p:nvPr/>
        </p:nvGrpSpPr>
        <p:grpSpPr>
          <a:xfrm rot="-5400000">
            <a:off x="13346745" y="7472062"/>
            <a:ext cx="3759030" cy="2541061"/>
            <a:chOff x="0" y="0"/>
            <a:chExt cx="994808" cy="6724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94808" cy="672478"/>
            </a:xfrm>
            <a:custGeom>
              <a:avLst/>
              <a:gdLst/>
              <a:ahLst/>
              <a:cxnLst/>
              <a:rect r="r" b="b" t="t" l="l"/>
              <a:pathLst>
                <a:path h="672478" w="994808">
                  <a:moveTo>
                    <a:pt x="61787" y="0"/>
                  </a:moveTo>
                  <a:lnTo>
                    <a:pt x="933021" y="0"/>
                  </a:lnTo>
                  <a:cubicBezTo>
                    <a:pt x="949408" y="0"/>
                    <a:pt x="965123" y="6510"/>
                    <a:pt x="976711" y="18097"/>
                  </a:cubicBezTo>
                  <a:cubicBezTo>
                    <a:pt x="988298" y="29684"/>
                    <a:pt x="994808" y="45400"/>
                    <a:pt x="994808" y="61787"/>
                  </a:cubicBezTo>
                  <a:lnTo>
                    <a:pt x="994808" y="610692"/>
                  </a:lnTo>
                  <a:cubicBezTo>
                    <a:pt x="994808" y="644816"/>
                    <a:pt x="967145" y="672478"/>
                    <a:pt x="933021" y="672478"/>
                  </a:cubicBezTo>
                  <a:lnTo>
                    <a:pt x="61787" y="672478"/>
                  </a:lnTo>
                  <a:cubicBezTo>
                    <a:pt x="45400" y="672478"/>
                    <a:pt x="29684" y="665969"/>
                    <a:pt x="18097" y="654382"/>
                  </a:cubicBezTo>
                  <a:cubicBezTo>
                    <a:pt x="6510" y="642794"/>
                    <a:pt x="0" y="627079"/>
                    <a:pt x="0" y="610692"/>
                  </a:cubicBezTo>
                  <a:lnTo>
                    <a:pt x="0" y="61787"/>
                  </a:lnTo>
                  <a:cubicBezTo>
                    <a:pt x="0" y="45400"/>
                    <a:pt x="6510" y="29684"/>
                    <a:pt x="18097" y="18097"/>
                  </a:cubicBezTo>
                  <a:cubicBezTo>
                    <a:pt x="29684" y="6510"/>
                    <a:pt x="45400" y="0"/>
                    <a:pt x="6178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60948" r="0" b="-60948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8032635" y="1287148"/>
            <a:ext cx="8483281" cy="4455582"/>
            <a:chOff x="0" y="0"/>
            <a:chExt cx="1671955" cy="8781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71955" cy="878143"/>
            </a:xfrm>
            <a:custGeom>
              <a:avLst/>
              <a:gdLst/>
              <a:ahLst/>
              <a:cxnLst/>
              <a:rect r="r" b="b" t="t" l="l"/>
              <a:pathLst>
                <a:path h="878143" w="1671955">
                  <a:moveTo>
                    <a:pt x="27378" y="0"/>
                  </a:moveTo>
                  <a:lnTo>
                    <a:pt x="1644577" y="0"/>
                  </a:lnTo>
                  <a:cubicBezTo>
                    <a:pt x="1651838" y="0"/>
                    <a:pt x="1658802" y="2884"/>
                    <a:pt x="1663936" y="8019"/>
                  </a:cubicBezTo>
                  <a:cubicBezTo>
                    <a:pt x="1669070" y="13153"/>
                    <a:pt x="1671955" y="20117"/>
                    <a:pt x="1671955" y="27378"/>
                  </a:cubicBezTo>
                  <a:lnTo>
                    <a:pt x="1671955" y="850765"/>
                  </a:lnTo>
                  <a:cubicBezTo>
                    <a:pt x="1671955" y="865885"/>
                    <a:pt x="1659697" y="878143"/>
                    <a:pt x="1644577" y="878143"/>
                  </a:cubicBezTo>
                  <a:lnTo>
                    <a:pt x="27378" y="878143"/>
                  </a:lnTo>
                  <a:cubicBezTo>
                    <a:pt x="12258" y="878143"/>
                    <a:pt x="0" y="865885"/>
                    <a:pt x="0" y="850765"/>
                  </a:cubicBezTo>
                  <a:lnTo>
                    <a:pt x="0" y="27378"/>
                  </a:lnTo>
                  <a:cubicBezTo>
                    <a:pt x="0" y="12258"/>
                    <a:pt x="12258" y="0"/>
                    <a:pt x="27378" y="0"/>
                  </a:cubicBezTo>
                  <a:close/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-10800000">
            <a:off x="0" y="368533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93620" y="6743678"/>
            <a:ext cx="10619777" cy="3412068"/>
            <a:chOff x="0" y="0"/>
            <a:chExt cx="2093033" cy="67247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93033" cy="672478"/>
            </a:xfrm>
            <a:custGeom>
              <a:avLst/>
              <a:gdLst/>
              <a:ahLst/>
              <a:cxnLst/>
              <a:rect r="r" b="b" t="t" l="l"/>
              <a:pathLst>
                <a:path h="672478" w="2093033">
                  <a:moveTo>
                    <a:pt x="21870" y="0"/>
                  </a:moveTo>
                  <a:lnTo>
                    <a:pt x="2071163" y="0"/>
                  </a:lnTo>
                  <a:cubicBezTo>
                    <a:pt x="2083242" y="0"/>
                    <a:pt x="2093033" y="9792"/>
                    <a:pt x="2093033" y="21870"/>
                  </a:cubicBezTo>
                  <a:lnTo>
                    <a:pt x="2093033" y="650608"/>
                  </a:lnTo>
                  <a:cubicBezTo>
                    <a:pt x="2093033" y="662687"/>
                    <a:pt x="2083242" y="672478"/>
                    <a:pt x="2071163" y="672478"/>
                  </a:cubicBezTo>
                  <a:lnTo>
                    <a:pt x="21870" y="672478"/>
                  </a:lnTo>
                  <a:cubicBezTo>
                    <a:pt x="9792" y="672478"/>
                    <a:pt x="0" y="662687"/>
                    <a:pt x="0" y="650608"/>
                  </a:cubicBezTo>
                  <a:lnTo>
                    <a:pt x="0" y="21870"/>
                  </a:lnTo>
                  <a:cubicBezTo>
                    <a:pt x="0" y="9792"/>
                    <a:pt x="9792" y="0"/>
                    <a:pt x="21870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223019" r="0" b="-223019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6515917" y="7354962"/>
            <a:ext cx="1486766" cy="1486766"/>
          </a:xfrm>
          <a:custGeom>
            <a:avLst/>
            <a:gdLst/>
            <a:ahLst/>
            <a:cxnLst/>
            <a:rect r="r" b="b" t="t" l="l"/>
            <a:pathLst>
              <a:path h="1486766" w="1486766">
                <a:moveTo>
                  <a:pt x="0" y="0"/>
                </a:moveTo>
                <a:lnTo>
                  <a:pt x="1486766" y="0"/>
                </a:lnTo>
                <a:lnTo>
                  <a:pt x="1486766" y="1486766"/>
                </a:lnTo>
                <a:lnTo>
                  <a:pt x="0" y="14867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166763" y="1568919"/>
            <a:ext cx="8349154" cy="3872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Chronic sleep deprivation poses numerous risks to physical and mental health.</a:t>
            </a:r>
          </a:p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Consist</a:t>
            </a: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ently getting less sleep than recommended can lead to cognitive impairments: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Decreased attention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Slower reaction times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Impaired memory</a:t>
            </a:r>
          </a:p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Increased likelihood of accidents and errors due to cognitive issues.</a:t>
            </a:r>
          </a:p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Linked to long-term health problems, including: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Increased risk of cardiovascular diseases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Obesity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Diabetes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Weakened immune function</a:t>
            </a:r>
          </a:p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Mental health impacts include: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Exacerbation of anxiety and depression symptoms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Mood swings</a:t>
            </a:r>
          </a:p>
          <a:p>
            <a:pPr algn="l" marL="609018" indent="-203006" lvl="2">
              <a:lnSpc>
                <a:spcPts val="1692"/>
              </a:lnSpc>
              <a:buFont typeface="Arial"/>
              <a:buChar char="⚬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Irritability</a:t>
            </a:r>
          </a:p>
          <a:p>
            <a:pPr algn="l" marL="304509" indent="-152255" lvl="1">
              <a:lnSpc>
                <a:spcPts val="1692"/>
              </a:lnSpc>
              <a:buFont typeface="Arial"/>
              <a:buChar char="•"/>
            </a:pPr>
            <a:r>
              <a:rPr lang="en-US" b="true" sz="141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Prioritizing adequate sleep is essential for maintaining well-being and optimal daily functioning.</a:t>
            </a:r>
          </a:p>
          <a:p>
            <a:pPr algn="l">
              <a:lnSpc>
                <a:spcPts val="1692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815416" y="2445033"/>
            <a:ext cx="5226941" cy="2139811"/>
            <a:chOff x="0" y="0"/>
            <a:chExt cx="6969254" cy="2853082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123825"/>
              <a:ext cx="6969254" cy="16095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6"/>
                </a:lnSpc>
              </a:pPr>
              <a:r>
                <a:rPr lang="en-US" sz="8530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Sleep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476885" y="1749256"/>
              <a:ext cx="6015484" cy="11038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06"/>
                </a:lnSpc>
              </a:pPr>
              <a:r>
                <a:rPr lang="en-US" sz="2271" spc="17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[ Pronounced:</a:t>
              </a:r>
            </a:p>
            <a:p>
              <a:pPr algn="ctr">
                <a:lnSpc>
                  <a:spcPts val="3406"/>
                </a:lnSpc>
              </a:pPr>
              <a:r>
                <a:rPr lang="en-US" sz="2271" spc="17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zZZZZZ ]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951" t="-46003" r="-186" b="-467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5741" y="1215741"/>
            <a:ext cx="353719" cy="353719"/>
          </a:xfrm>
          <a:custGeom>
            <a:avLst/>
            <a:gdLst/>
            <a:ahLst/>
            <a:cxnLst/>
            <a:rect r="r" b="b" t="t" l="l"/>
            <a:pathLst>
              <a:path h="353719" w="353719">
                <a:moveTo>
                  <a:pt x="0" y="0"/>
                </a:moveTo>
                <a:lnTo>
                  <a:pt x="353719" y="0"/>
                </a:lnTo>
                <a:lnTo>
                  <a:pt x="353719" y="353719"/>
                </a:lnTo>
                <a:lnTo>
                  <a:pt x="0" y="35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881328" y="109115"/>
            <a:ext cx="9759648" cy="3600847"/>
            <a:chOff x="0" y="0"/>
            <a:chExt cx="2570442" cy="9483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70442" cy="948371"/>
            </a:xfrm>
            <a:custGeom>
              <a:avLst/>
              <a:gdLst/>
              <a:ahLst/>
              <a:cxnLst/>
              <a:rect r="r" b="b" t="t" l="l"/>
              <a:pathLst>
                <a:path h="948371" w="2570442">
                  <a:moveTo>
                    <a:pt x="31730" y="0"/>
                  </a:moveTo>
                  <a:lnTo>
                    <a:pt x="2538712" y="0"/>
                  </a:lnTo>
                  <a:cubicBezTo>
                    <a:pt x="2556236" y="0"/>
                    <a:pt x="2570442" y="14206"/>
                    <a:pt x="2570442" y="31730"/>
                  </a:cubicBezTo>
                  <a:lnTo>
                    <a:pt x="2570442" y="916641"/>
                  </a:lnTo>
                  <a:cubicBezTo>
                    <a:pt x="2570442" y="925056"/>
                    <a:pt x="2567099" y="933127"/>
                    <a:pt x="2561149" y="939078"/>
                  </a:cubicBezTo>
                  <a:cubicBezTo>
                    <a:pt x="2555198" y="945028"/>
                    <a:pt x="2547127" y="948371"/>
                    <a:pt x="2538712" y="948371"/>
                  </a:cubicBezTo>
                  <a:lnTo>
                    <a:pt x="31730" y="948371"/>
                  </a:lnTo>
                  <a:cubicBezTo>
                    <a:pt x="14206" y="948371"/>
                    <a:pt x="0" y="934165"/>
                    <a:pt x="0" y="916641"/>
                  </a:cubicBezTo>
                  <a:lnTo>
                    <a:pt x="0" y="31730"/>
                  </a:lnTo>
                  <a:cubicBezTo>
                    <a:pt x="0" y="14206"/>
                    <a:pt x="14206" y="0"/>
                    <a:pt x="31730" y="0"/>
                  </a:cubicBezTo>
                  <a:close/>
                </a:path>
              </a:pathLst>
            </a:custGeom>
            <a:solidFill>
              <a:srgbClr val="252525"/>
            </a:solidFill>
            <a:ln cap="rnd">
              <a:noFill/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70442" cy="9864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-2265000" y="-997510"/>
            <a:ext cx="7315200" cy="2566970"/>
          </a:xfrm>
          <a:custGeom>
            <a:avLst/>
            <a:gdLst/>
            <a:ahLst/>
            <a:cxnLst/>
            <a:rect r="r" b="b" t="t" l="l"/>
            <a:pathLst>
              <a:path h="2566970" w="7315200">
                <a:moveTo>
                  <a:pt x="0" y="0"/>
                </a:moveTo>
                <a:lnTo>
                  <a:pt x="7315200" y="0"/>
                </a:lnTo>
                <a:lnTo>
                  <a:pt x="7315200" y="2566970"/>
                </a:lnTo>
                <a:lnTo>
                  <a:pt x="0" y="25669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881328" y="109115"/>
            <a:ext cx="9695169" cy="3809567"/>
            <a:chOff x="0" y="0"/>
            <a:chExt cx="2553460" cy="10033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53460" cy="1003343"/>
            </a:xfrm>
            <a:custGeom>
              <a:avLst/>
              <a:gdLst/>
              <a:ahLst/>
              <a:cxnLst/>
              <a:rect r="r" b="b" t="t" l="l"/>
              <a:pathLst>
                <a:path h="1003343" w="2553460">
                  <a:moveTo>
                    <a:pt x="23956" y="0"/>
                  </a:moveTo>
                  <a:lnTo>
                    <a:pt x="2529504" y="0"/>
                  </a:lnTo>
                  <a:cubicBezTo>
                    <a:pt x="2535858" y="0"/>
                    <a:pt x="2541951" y="2524"/>
                    <a:pt x="2546444" y="7017"/>
                  </a:cubicBezTo>
                  <a:cubicBezTo>
                    <a:pt x="2550936" y="11509"/>
                    <a:pt x="2553460" y="17602"/>
                    <a:pt x="2553460" y="23956"/>
                  </a:cubicBezTo>
                  <a:lnTo>
                    <a:pt x="2553460" y="979387"/>
                  </a:lnTo>
                  <a:cubicBezTo>
                    <a:pt x="2553460" y="992617"/>
                    <a:pt x="2542735" y="1003343"/>
                    <a:pt x="2529504" y="1003343"/>
                  </a:cubicBezTo>
                  <a:lnTo>
                    <a:pt x="23956" y="1003343"/>
                  </a:lnTo>
                  <a:cubicBezTo>
                    <a:pt x="17602" y="1003343"/>
                    <a:pt x="11509" y="1000819"/>
                    <a:pt x="7017" y="996326"/>
                  </a:cubicBezTo>
                  <a:cubicBezTo>
                    <a:pt x="2524" y="991834"/>
                    <a:pt x="0" y="985740"/>
                    <a:pt x="0" y="979387"/>
                  </a:cubicBezTo>
                  <a:lnTo>
                    <a:pt x="0" y="23956"/>
                  </a:lnTo>
                  <a:cubicBezTo>
                    <a:pt x="0" y="17602"/>
                    <a:pt x="2524" y="11509"/>
                    <a:pt x="7017" y="7017"/>
                  </a:cubicBezTo>
                  <a:cubicBezTo>
                    <a:pt x="11509" y="2524"/>
                    <a:pt x="17602" y="0"/>
                    <a:pt x="23956" y="0"/>
                  </a:cubicBezTo>
                  <a:close/>
                </a:path>
              </a:pathLst>
            </a:custGeom>
            <a:solidFill>
              <a:srgbClr val="72704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553460" cy="10414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16183776" y="-715247"/>
            <a:ext cx="4208448" cy="4943495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0022566" y="2355362"/>
            <a:ext cx="8265434" cy="8160238"/>
          </a:xfrm>
          <a:custGeom>
            <a:avLst/>
            <a:gdLst/>
            <a:ahLst/>
            <a:cxnLst/>
            <a:rect r="r" b="b" t="t" l="l"/>
            <a:pathLst>
              <a:path h="8160238" w="8265434">
                <a:moveTo>
                  <a:pt x="0" y="0"/>
                </a:moveTo>
                <a:lnTo>
                  <a:pt x="8265434" y="0"/>
                </a:lnTo>
                <a:lnTo>
                  <a:pt x="8265434" y="8160238"/>
                </a:lnTo>
                <a:lnTo>
                  <a:pt x="0" y="81602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022566" y="2302764"/>
            <a:ext cx="8312091" cy="8212836"/>
            <a:chOff x="0" y="0"/>
            <a:chExt cx="6426742" cy="6350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95377" y="-95377"/>
              <a:ext cx="6617496" cy="6540754"/>
            </a:xfrm>
            <a:custGeom>
              <a:avLst/>
              <a:gdLst/>
              <a:ahLst/>
              <a:cxnLst/>
              <a:rect r="r" b="b" t="t" l="l"/>
              <a:pathLst>
                <a:path h="6540754" w="6617496">
                  <a:moveTo>
                    <a:pt x="6617496" y="0"/>
                  </a:moveTo>
                  <a:lnTo>
                    <a:pt x="0" y="6540754"/>
                  </a:lnTo>
                  <a:lnTo>
                    <a:pt x="6617496" y="6540754"/>
                  </a:lnTo>
                  <a:close/>
                </a:path>
              </a:pathLst>
            </a:custGeom>
            <a:blipFill>
              <a:blip r:embed="rId9"/>
              <a:stretch>
                <a:fillRect l="-37569" t="0" r="-37569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09600" y="6610350"/>
            <a:ext cx="10409857" cy="2990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12000">
                <a:solidFill>
                  <a:srgbClr val="F8F12C"/>
                </a:solidFill>
                <a:latin typeface="Klemer Display"/>
                <a:ea typeface="Klemer Display"/>
                <a:cs typeface="Klemer Display"/>
                <a:sym typeface="Klemer Display"/>
              </a:rPr>
              <a:t>Stress Management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92127" y="3385197"/>
            <a:ext cx="836573" cy="836573"/>
          </a:xfrm>
          <a:custGeom>
            <a:avLst/>
            <a:gdLst/>
            <a:ahLst/>
            <a:cxnLst/>
            <a:rect r="r" b="b" t="t" l="l"/>
            <a:pathLst>
              <a:path h="836573" w="836573">
                <a:moveTo>
                  <a:pt x="0" y="0"/>
                </a:moveTo>
                <a:lnTo>
                  <a:pt x="836573" y="0"/>
                </a:lnTo>
                <a:lnTo>
                  <a:pt x="836573" y="836573"/>
                </a:lnTo>
                <a:lnTo>
                  <a:pt x="0" y="836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881328" y="250504"/>
            <a:ext cx="9695169" cy="3479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Practice Deep Breathing: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Spend a few minutes focusing on your breath. 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Exercise Regularly: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Physical activity, such as walking, jogging, or yoga, can release endorphins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Meditate or Try Mindfulness: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Set aside time each day to practice meditation or mindfulness. This can help you stay grounded and focused in the present moment.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Connect with Nature: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Take a walk in the park or sit in your garden. Being in nature can help you relax and recharge.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Listen to Music: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Play your favorite tunes or soothing music to help shift your mood and relieve stress.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Journal Your Thoughts: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Writing down your feelings can provide a release and help you process what’s causing you stress.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Engage in a Hobby: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Spend time doing something you enjoy, whether it's painting, reading, or gardening, to take your mind off stressors.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Limit Caffeine and Alcohol: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Reducing these substances can improve your mood and help you better manage stress.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Talk to Someone: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Reach out to a friend, family member, or therapist to share your feelings and gain support.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b="true" sz="140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Prioritize Sleep:</a:t>
            </a:r>
            <a:r>
              <a:rPr lang="en-US" sz="140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 Ensure you’re getting enough rest each night, as sleep is crucial for managing stress and maintaining overall well-being.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27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54309" y="5829300"/>
            <a:ext cx="7886951" cy="4114800"/>
            <a:chOff x="0" y="0"/>
            <a:chExt cx="2077222" cy="1083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77222" cy="1083733"/>
            </a:xfrm>
            <a:custGeom>
              <a:avLst/>
              <a:gdLst/>
              <a:ahLst/>
              <a:cxnLst/>
              <a:rect r="r" b="b" t="t" l="l"/>
              <a:pathLst>
                <a:path h="1083733" w="2077222">
                  <a:moveTo>
                    <a:pt x="39264" y="0"/>
                  </a:moveTo>
                  <a:lnTo>
                    <a:pt x="2037957" y="0"/>
                  </a:lnTo>
                  <a:cubicBezTo>
                    <a:pt x="2059642" y="0"/>
                    <a:pt x="2077222" y="17579"/>
                    <a:pt x="2077222" y="39264"/>
                  </a:cubicBezTo>
                  <a:lnTo>
                    <a:pt x="2077222" y="1044469"/>
                  </a:lnTo>
                  <a:cubicBezTo>
                    <a:pt x="2077222" y="1066154"/>
                    <a:pt x="2059642" y="1083733"/>
                    <a:pt x="2037957" y="1083733"/>
                  </a:cubicBezTo>
                  <a:lnTo>
                    <a:pt x="39264" y="1083733"/>
                  </a:lnTo>
                  <a:cubicBezTo>
                    <a:pt x="17579" y="1083733"/>
                    <a:pt x="0" y="1066154"/>
                    <a:pt x="0" y="1044469"/>
                  </a:cubicBezTo>
                  <a:lnTo>
                    <a:pt x="0" y="39264"/>
                  </a:lnTo>
                  <a:cubicBezTo>
                    <a:pt x="0" y="17579"/>
                    <a:pt x="17579" y="0"/>
                    <a:pt x="39264" y="0"/>
                  </a:cubicBezTo>
                  <a:close/>
                </a:path>
              </a:pathLst>
            </a:custGeom>
            <a:solidFill>
              <a:srgbClr val="252525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077222" cy="1121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401049" y="677836"/>
            <a:ext cx="7886951" cy="3657600"/>
            <a:chOff x="0" y="0"/>
            <a:chExt cx="2077222" cy="9633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77222" cy="963319"/>
            </a:xfrm>
            <a:custGeom>
              <a:avLst/>
              <a:gdLst/>
              <a:ahLst/>
              <a:cxnLst/>
              <a:rect r="r" b="b" t="t" l="l"/>
              <a:pathLst>
                <a:path h="963319" w="2077222">
                  <a:moveTo>
                    <a:pt x="39264" y="0"/>
                  </a:moveTo>
                  <a:lnTo>
                    <a:pt x="2037957" y="0"/>
                  </a:lnTo>
                  <a:cubicBezTo>
                    <a:pt x="2059642" y="0"/>
                    <a:pt x="2077222" y="17579"/>
                    <a:pt x="2077222" y="39264"/>
                  </a:cubicBezTo>
                  <a:lnTo>
                    <a:pt x="2077222" y="924054"/>
                  </a:lnTo>
                  <a:cubicBezTo>
                    <a:pt x="2077222" y="945739"/>
                    <a:pt x="2059642" y="963319"/>
                    <a:pt x="2037957" y="963319"/>
                  </a:cubicBezTo>
                  <a:lnTo>
                    <a:pt x="39264" y="963319"/>
                  </a:lnTo>
                  <a:cubicBezTo>
                    <a:pt x="17579" y="963319"/>
                    <a:pt x="0" y="945739"/>
                    <a:pt x="0" y="924054"/>
                  </a:cubicBezTo>
                  <a:lnTo>
                    <a:pt x="0" y="39264"/>
                  </a:lnTo>
                  <a:cubicBezTo>
                    <a:pt x="0" y="17579"/>
                    <a:pt x="17579" y="0"/>
                    <a:pt x="39264" y="0"/>
                  </a:cubicBezTo>
                  <a:close/>
                </a:path>
              </a:pathLst>
            </a:custGeom>
            <a:solidFill>
              <a:srgbClr val="252525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77222" cy="10014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554309" y="5829300"/>
            <a:ext cx="7886951" cy="4457700"/>
            <a:chOff x="0" y="0"/>
            <a:chExt cx="2077222" cy="117404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77222" cy="1174044"/>
            </a:xfrm>
            <a:custGeom>
              <a:avLst/>
              <a:gdLst/>
              <a:ahLst/>
              <a:cxnLst/>
              <a:rect r="r" b="b" t="t" l="l"/>
              <a:pathLst>
                <a:path h="1174044" w="2077222">
                  <a:moveTo>
                    <a:pt x="29448" y="0"/>
                  </a:moveTo>
                  <a:lnTo>
                    <a:pt x="2047773" y="0"/>
                  </a:lnTo>
                  <a:cubicBezTo>
                    <a:pt x="2064037" y="0"/>
                    <a:pt x="2077222" y="13184"/>
                    <a:pt x="2077222" y="29448"/>
                  </a:cubicBezTo>
                  <a:lnTo>
                    <a:pt x="2077222" y="1144596"/>
                  </a:lnTo>
                  <a:cubicBezTo>
                    <a:pt x="2077222" y="1160860"/>
                    <a:pt x="2064037" y="1174044"/>
                    <a:pt x="2047773" y="1174044"/>
                  </a:cubicBezTo>
                  <a:lnTo>
                    <a:pt x="29448" y="1174044"/>
                  </a:lnTo>
                  <a:cubicBezTo>
                    <a:pt x="13184" y="1174044"/>
                    <a:pt x="0" y="1160860"/>
                    <a:pt x="0" y="1144596"/>
                  </a:cubicBezTo>
                  <a:lnTo>
                    <a:pt x="0" y="29448"/>
                  </a:lnTo>
                  <a:cubicBezTo>
                    <a:pt x="0" y="13184"/>
                    <a:pt x="13184" y="0"/>
                    <a:pt x="29448" y="0"/>
                  </a:cubicBezTo>
                  <a:close/>
                </a:path>
              </a:pathLst>
            </a:custGeom>
            <a:solidFill>
              <a:srgbClr val="72704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77222" cy="12121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1126744">
            <a:off x="8629089" y="4372371"/>
            <a:ext cx="9373471" cy="8358812"/>
            <a:chOff x="0" y="0"/>
            <a:chExt cx="6908044" cy="61602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908044" cy="6160262"/>
            </a:xfrm>
            <a:custGeom>
              <a:avLst/>
              <a:gdLst/>
              <a:ahLst/>
              <a:cxnLst/>
              <a:rect r="r" b="b" t="t" l="l"/>
              <a:pathLst>
                <a:path h="6160262" w="6908044">
                  <a:moveTo>
                    <a:pt x="6786186" y="4073525"/>
                  </a:moveTo>
                  <a:cubicBezTo>
                    <a:pt x="6786186" y="4870450"/>
                    <a:pt x="6129369" y="5516499"/>
                    <a:pt x="5319055" y="5516499"/>
                  </a:cubicBezTo>
                  <a:cubicBezTo>
                    <a:pt x="4999489" y="5516499"/>
                    <a:pt x="4703825" y="5415915"/>
                    <a:pt x="4462872" y="5245354"/>
                  </a:cubicBezTo>
                  <a:cubicBezTo>
                    <a:pt x="4175774" y="5788914"/>
                    <a:pt x="3598123" y="6160262"/>
                    <a:pt x="2932188" y="6160262"/>
                  </a:cubicBezTo>
                  <a:cubicBezTo>
                    <a:pt x="1980122" y="6160262"/>
                    <a:pt x="1208355" y="5401183"/>
                    <a:pt x="1208355" y="4464812"/>
                  </a:cubicBezTo>
                  <a:cubicBezTo>
                    <a:pt x="1208355" y="4411853"/>
                    <a:pt x="1210980" y="4359402"/>
                    <a:pt x="1215816" y="4307713"/>
                  </a:cubicBezTo>
                  <a:cubicBezTo>
                    <a:pt x="525288" y="4190492"/>
                    <a:pt x="0" y="3598545"/>
                    <a:pt x="0" y="2885948"/>
                  </a:cubicBezTo>
                  <a:cubicBezTo>
                    <a:pt x="0" y="2089023"/>
                    <a:pt x="656817" y="1442974"/>
                    <a:pt x="1467130" y="1442974"/>
                  </a:cubicBezTo>
                  <a:cubicBezTo>
                    <a:pt x="1467130" y="646049"/>
                    <a:pt x="2123947" y="0"/>
                    <a:pt x="2934261" y="0"/>
                  </a:cubicBezTo>
                  <a:cubicBezTo>
                    <a:pt x="3357309" y="0"/>
                    <a:pt x="3738357" y="176149"/>
                    <a:pt x="4006113" y="457835"/>
                  </a:cubicBezTo>
                  <a:cubicBezTo>
                    <a:pt x="4314349" y="173863"/>
                    <a:pt x="4728556" y="0"/>
                    <a:pt x="5184210" y="0"/>
                  </a:cubicBezTo>
                  <a:cubicBezTo>
                    <a:pt x="6136277" y="0"/>
                    <a:pt x="6908043" y="759079"/>
                    <a:pt x="6908043" y="1695450"/>
                  </a:cubicBezTo>
                  <a:cubicBezTo>
                    <a:pt x="6908043" y="2216785"/>
                    <a:pt x="6668749" y="2683002"/>
                    <a:pt x="6292399" y="2994025"/>
                  </a:cubicBezTo>
                  <a:cubicBezTo>
                    <a:pt x="6595247" y="3258312"/>
                    <a:pt x="6786186" y="3644011"/>
                    <a:pt x="6786186" y="4073525"/>
                  </a:cubicBezTo>
                  <a:lnTo>
                    <a:pt x="6786186" y="4073525"/>
                  </a:lnTo>
                  <a:close/>
                </a:path>
              </a:pathLst>
            </a:custGeom>
            <a:blipFill>
              <a:blip r:embed="rId2"/>
              <a:stretch>
                <a:fillRect l="-29006" t="0" r="-29006" b="0"/>
              </a:stretch>
            </a:blipFill>
            <a:ln w="38100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-1212866" y="-1558169"/>
            <a:ext cx="9204066" cy="5447902"/>
            <a:chOff x="0" y="0"/>
            <a:chExt cx="7654184" cy="453052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654184" cy="4530524"/>
            </a:xfrm>
            <a:custGeom>
              <a:avLst/>
              <a:gdLst/>
              <a:ahLst/>
              <a:cxnLst/>
              <a:rect r="r" b="b" t="t" l="l"/>
              <a:pathLst>
                <a:path h="4530524" w="7654184">
                  <a:moveTo>
                    <a:pt x="7519164" y="2995847"/>
                  </a:moveTo>
                  <a:cubicBezTo>
                    <a:pt x="7519164" y="3581940"/>
                    <a:pt x="6791404" y="4057073"/>
                    <a:pt x="5893569" y="4057073"/>
                  </a:cubicBezTo>
                  <a:cubicBezTo>
                    <a:pt x="5539486" y="4057073"/>
                    <a:pt x="5211887" y="3983099"/>
                    <a:pt x="4944909" y="3857661"/>
                  </a:cubicBezTo>
                  <a:cubicBezTo>
                    <a:pt x="4626801" y="4257418"/>
                    <a:pt x="3986758" y="4530524"/>
                    <a:pt x="3248895" y="4530524"/>
                  </a:cubicBezTo>
                  <a:cubicBezTo>
                    <a:pt x="2193995" y="4530524"/>
                    <a:pt x="1338870" y="3972264"/>
                    <a:pt x="1338870" y="3283616"/>
                  </a:cubicBezTo>
                  <a:cubicBezTo>
                    <a:pt x="1338870" y="3244668"/>
                    <a:pt x="1341778" y="3206093"/>
                    <a:pt x="1347136" y="3168079"/>
                  </a:cubicBezTo>
                  <a:cubicBezTo>
                    <a:pt x="582024" y="3081869"/>
                    <a:pt x="0" y="2646526"/>
                    <a:pt x="0" y="2122451"/>
                  </a:cubicBezTo>
                  <a:cubicBezTo>
                    <a:pt x="0" y="1536358"/>
                    <a:pt x="727760" y="1061226"/>
                    <a:pt x="1625596" y="1061226"/>
                  </a:cubicBezTo>
                  <a:cubicBezTo>
                    <a:pt x="1625596" y="475132"/>
                    <a:pt x="2353355" y="0"/>
                    <a:pt x="3251191" y="0"/>
                  </a:cubicBezTo>
                  <a:cubicBezTo>
                    <a:pt x="3719933" y="0"/>
                    <a:pt x="4142139" y="129548"/>
                    <a:pt x="4438815" y="336712"/>
                  </a:cubicBezTo>
                  <a:cubicBezTo>
                    <a:pt x="4780344" y="127866"/>
                    <a:pt x="5239289" y="0"/>
                    <a:pt x="5744159" y="0"/>
                  </a:cubicBezTo>
                  <a:cubicBezTo>
                    <a:pt x="6799059" y="0"/>
                    <a:pt x="7654184" y="558260"/>
                    <a:pt x="7654184" y="1246907"/>
                  </a:cubicBezTo>
                  <a:cubicBezTo>
                    <a:pt x="7654184" y="1630320"/>
                    <a:pt x="7389043" y="1973196"/>
                    <a:pt x="6972043" y="2201936"/>
                  </a:cubicBezTo>
                  <a:cubicBezTo>
                    <a:pt x="7307602" y="2396304"/>
                    <a:pt x="7519164" y="2679964"/>
                    <a:pt x="7519164" y="2995847"/>
                  </a:cubicBezTo>
                  <a:lnTo>
                    <a:pt x="7519164" y="2995847"/>
                  </a:lnTo>
                  <a:close/>
                </a:path>
              </a:pathLst>
            </a:custGeom>
            <a:solidFill>
              <a:srgbClr val="252525"/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-1365266" y="-1710569"/>
            <a:ext cx="9356466" cy="5538108"/>
            <a:chOff x="0" y="0"/>
            <a:chExt cx="7654184" cy="45305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654184" cy="4530524"/>
            </a:xfrm>
            <a:custGeom>
              <a:avLst/>
              <a:gdLst/>
              <a:ahLst/>
              <a:cxnLst/>
              <a:rect r="r" b="b" t="t" l="l"/>
              <a:pathLst>
                <a:path h="4530524" w="7654184">
                  <a:moveTo>
                    <a:pt x="7519164" y="2995847"/>
                  </a:moveTo>
                  <a:cubicBezTo>
                    <a:pt x="7519164" y="3581940"/>
                    <a:pt x="6791404" y="4057073"/>
                    <a:pt x="5893569" y="4057073"/>
                  </a:cubicBezTo>
                  <a:cubicBezTo>
                    <a:pt x="5539486" y="4057073"/>
                    <a:pt x="5211887" y="3983099"/>
                    <a:pt x="4944909" y="3857661"/>
                  </a:cubicBezTo>
                  <a:cubicBezTo>
                    <a:pt x="4626801" y="4257418"/>
                    <a:pt x="3986758" y="4530524"/>
                    <a:pt x="3248895" y="4530524"/>
                  </a:cubicBezTo>
                  <a:cubicBezTo>
                    <a:pt x="2193995" y="4530524"/>
                    <a:pt x="1338870" y="3972264"/>
                    <a:pt x="1338870" y="3283616"/>
                  </a:cubicBezTo>
                  <a:cubicBezTo>
                    <a:pt x="1338870" y="3244668"/>
                    <a:pt x="1341778" y="3206093"/>
                    <a:pt x="1347136" y="3168079"/>
                  </a:cubicBezTo>
                  <a:cubicBezTo>
                    <a:pt x="582024" y="3081869"/>
                    <a:pt x="0" y="2646526"/>
                    <a:pt x="0" y="2122451"/>
                  </a:cubicBezTo>
                  <a:cubicBezTo>
                    <a:pt x="0" y="1536358"/>
                    <a:pt x="727760" y="1061226"/>
                    <a:pt x="1625596" y="1061226"/>
                  </a:cubicBezTo>
                  <a:cubicBezTo>
                    <a:pt x="1625596" y="475132"/>
                    <a:pt x="2353355" y="0"/>
                    <a:pt x="3251191" y="0"/>
                  </a:cubicBezTo>
                  <a:cubicBezTo>
                    <a:pt x="3719933" y="0"/>
                    <a:pt x="4142139" y="129548"/>
                    <a:pt x="4438815" y="336712"/>
                  </a:cubicBezTo>
                  <a:cubicBezTo>
                    <a:pt x="4780344" y="127866"/>
                    <a:pt x="5239289" y="0"/>
                    <a:pt x="5744159" y="0"/>
                  </a:cubicBezTo>
                  <a:cubicBezTo>
                    <a:pt x="6799059" y="0"/>
                    <a:pt x="7654184" y="558260"/>
                    <a:pt x="7654184" y="1246907"/>
                  </a:cubicBezTo>
                  <a:cubicBezTo>
                    <a:pt x="7654184" y="1630320"/>
                    <a:pt x="7389043" y="1973196"/>
                    <a:pt x="6972043" y="2201936"/>
                  </a:cubicBezTo>
                  <a:cubicBezTo>
                    <a:pt x="7307602" y="2396304"/>
                    <a:pt x="7519164" y="2679964"/>
                    <a:pt x="7519164" y="2995847"/>
                  </a:cubicBezTo>
                  <a:lnTo>
                    <a:pt x="7519164" y="2995847"/>
                  </a:lnTo>
                  <a:close/>
                </a:path>
              </a:pathLst>
            </a:custGeom>
            <a:blipFill>
              <a:blip r:embed="rId3"/>
              <a:stretch>
                <a:fillRect l="0" t="-9448" r="0" b="-9448"/>
              </a:stretch>
            </a:blipFill>
            <a:ln w="38100" cap="rnd">
              <a:solidFill>
                <a:srgbClr val="252525"/>
              </a:solidFill>
              <a:prstDash val="solid"/>
              <a:round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0401049" y="677836"/>
            <a:ext cx="7886951" cy="3505200"/>
            <a:chOff x="0" y="0"/>
            <a:chExt cx="2077222" cy="9231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77222" cy="923180"/>
            </a:xfrm>
            <a:custGeom>
              <a:avLst/>
              <a:gdLst/>
              <a:ahLst/>
              <a:cxnLst/>
              <a:rect r="r" b="b" t="t" l="l"/>
              <a:pathLst>
                <a:path h="923180" w="2077222">
                  <a:moveTo>
                    <a:pt x="29448" y="0"/>
                  </a:moveTo>
                  <a:lnTo>
                    <a:pt x="2047773" y="0"/>
                  </a:lnTo>
                  <a:cubicBezTo>
                    <a:pt x="2064037" y="0"/>
                    <a:pt x="2077222" y="13184"/>
                    <a:pt x="2077222" y="29448"/>
                  </a:cubicBezTo>
                  <a:lnTo>
                    <a:pt x="2077222" y="893732"/>
                  </a:lnTo>
                  <a:cubicBezTo>
                    <a:pt x="2077222" y="909996"/>
                    <a:pt x="2064037" y="923180"/>
                    <a:pt x="2047773" y="923180"/>
                  </a:cubicBezTo>
                  <a:lnTo>
                    <a:pt x="29448" y="923180"/>
                  </a:lnTo>
                  <a:cubicBezTo>
                    <a:pt x="13184" y="923180"/>
                    <a:pt x="0" y="909996"/>
                    <a:pt x="0" y="893732"/>
                  </a:cubicBezTo>
                  <a:lnTo>
                    <a:pt x="0" y="29448"/>
                  </a:lnTo>
                  <a:cubicBezTo>
                    <a:pt x="0" y="13184"/>
                    <a:pt x="13184" y="0"/>
                    <a:pt x="29448" y="0"/>
                  </a:cubicBezTo>
                  <a:close/>
                </a:path>
              </a:pathLst>
            </a:custGeom>
            <a:solidFill>
              <a:srgbClr val="72704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077222" cy="9612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-4385487" y="4108808"/>
            <a:ext cx="16311811" cy="1205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8"/>
              </a:lnSpc>
            </a:pPr>
            <a:r>
              <a:rPr lang="en-US" b="true" sz="9402" spc="564">
                <a:solidFill>
                  <a:srgbClr val="F8F12C"/>
                </a:solidFill>
                <a:latin typeface="Lovelo Line Bold"/>
                <a:ea typeface="Lovelo Line Bold"/>
                <a:cs typeface="Lovelo Line Bold"/>
                <a:sym typeface="Lovelo Line Bold"/>
              </a:rPr>
              <a:t>NUTRITION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0" y="5998945"/>
            <a:ext cx="7332643" cy="403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Nutrient Diversity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Different foods provide different essential nutrients, such as vitamins, minerals, proteins, and healthy fats, which are vital for overall health and bodily functions.</a:t>
            </a:r>
          </a:p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Balanced Diet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Consuming a variety of foods helps ensure a balanced intake of carbohydrates, proteins, and fats, which are crucial for energy, growth, and maintenance of body tissues.</a:t>
            </a:r>
          </a:p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Disease Prevention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A diverse diet can lower the risk of chronic diseases like heart disease, diabetes, and cancer by providing antioxidants and anti-inflammatory compounds.</a:t>
            </a:r>
          </a:p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Digestive Health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Eating a range of foods supports a healthy gut microbiome, which can improve digestion and boost the immune system.</a:t>
            </a:r>
          </a:p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Avoid Nutrient Deficiency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Relying on a limited selection of foods can lead to deficiencies in essential nutrients, impacting overall health and well-being.</a:t>
            </a:r>
          </a:p>
          <a:p>
            <a:pPr algn="l" marL="315369" indent="-157685" lvl="1">
              <a:lnSpc>
                <a:spcPts val="2045"/>
              </a:lnSpc>
              <a:buFont typeface="Arial"/>
              <a:buChar char="•"/>
            </a:pPr>
            <a:r>
              <a:rPr lang="en-US" b="true" sz="1460">
                <a:solidFill>
                  <a:srgbClr val="F8F12C"/>
                </a:solidFill>
                <a:latin typeface="Arimo Bold"/>
                <a:ea typeface="Arimo Bold"/>
                <a:cs typeface="Arimo Bold"/>
                <a:sym typeface="Arimo Bold"/>
              </a:rPr>
              <a:t>Culinary Enjoyment</a:t>
            </a:r>
            <a:r>
              <a:rPr lang="en-US" sz="1460">
                <a:solidFill>
                  <a:srgbClr val="F8F12C"/>
                </a:solidFill>
                <a:latin typeface="Arimo"/>
                <a:ea typeface="Arimo"/>
                <a:cs typeface="Arimo"/>
                <a:sym typeface="Arimo"/>
              </a:rPr>
              <a:t>: A varied diet can make meals more enjoyable and satisfying, encouraging healthy eating habits and reducing the temptation to consume unhealthy foods.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705849" y="1118157"/>
            <a:ext cx="7277351" cy="1989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8F12C"/>
                </a:solidFill>
                <a:latin typeface="Canva Sans"/>
                <a:ea typeface="Canva Sans"/>
                <a:cs typeface="Canva Sans"/>
                <a:sym typeface="Canva Sans"/>
              </a:rPr>
              <a:t>Blacks were at greater risk than any other group: 65% had high nutritional risk; 76.5% ate &lt;5 servings of fruits, vegetables, or milk daily; 21% ate &lt;2 meals daily, 48.5% reported involuntary weight loss/gain, and 41.2% had tooth loss/mouth pain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18290" y="3335795"/>
            <a:ext cx="7052469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/>
                <a:ea typeface="Trocchi"/>
                <a:cs typeface="Trocchi"/>
                <a:sym typeface="Trocchi"/>
              </a:rPr>
              <a:t>Racial Disparities in Nutritional Risk among Community, 2020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8307427" y="1028700"/>
            <a:ext cx="836573" cy="836573"/>
          </a:xfrm>
          <a:custGeom>
            <a:avLst/>
            <a:gdLst/>
            <a:ahLst/>
            <a:cxnLst/>
            <a:rect r="r" b="b" t="t" l="l"/>
            <a:pathLst>
              <a:path h="836573" w="836573">
                <a:moveTo>
                  <a:pt x="0" y="0"/>
                </a:moveTo>
                <a:lnTo>
                  <a:pt x="836573" y="0"/>
                </a:lnTo>
                <a:lnTo>
                  <a:pt x="836573" y="836573"/>
                </a:lnTo>
                <a:lnTo>
                  <a:pt x="0" y="836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72" t="-1410" r="-13301" b="-366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531499" y="8530499"/>
            <a:ext cx="727801" cy="72780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8F12C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18540" y="8717540"/>
            <a:ext cx="353719" cy="353719"/>
          </a:xfrm>
          <a:custGeom>
            <a:avLst/>
            <a:gdLst/>
            <a:ahLst/>
            <a:cxnLst/>
            <a:rect r="r" b="b" t="t" l="l"/>
            <a:pathLst>
              <a:path h="353719" w="353719">
                <a:moveTo>
                  <a:pt x="0" y="0"/>
                </a:moveTo>
                <a:lnTo>
                  <a:pt x="353719" y="0"/>
                </a:lnTo>
                <a:lnTo>
                  <a:pt x="353719" y="353719"/>
                </a:lnTo>
                <a:lnTo>
                  <a:pt x="0" y="35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24267" t="3558" r="6811" b="3558"/>
          <a:stretch>
            <a:fillRect/>
          </a:stretch>
        </p:blipFill>
        <p:spPr>
          <a:xfrm flipH="false" flipV="false" rot="0">
            <a:off x="4762500" y="0"/>
            <a:ext cx="13525500" cy="10287000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0" y="0"/>
            <a:ext cx="7875926" cy="10287000"/>
            <a:chOff x="0" y="0"/>
            <a:chExt cx="2074318" cy="27093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74318" cy="2709333"/>
            </a:xfrm>
            <a:custGeom>
              <a:avLst/>
              <a:gdLst/>
              <a:ahLst/>
              <a:cxnLst/>
              <a:rect r="r" b="b" t="t" l="l"/>
              <a:pathLst>
                <a:path h="2709333" w="2074318">
                  <a:moveTo>
                    <a:pt x="0" y="0"/>
                  </a:moveTo>
                  <a:lnTo>
                    <a:pt x="2074318" y="0"/>
                  </a:lnTo>
                  <a:lnTo>
                    <a:pt x="207431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72704F">
                    <a:alpha val="100000"/>
                  </a:srgbClr>
                </a:gs>
                <a:gs pos="50000">
                  <a:srgbClr val="72704F">
                    <a:alpha val="100000"/>
                  </a:srgbClr>
                </a:gs>
                <a:gs pos="100000">
                  <a:srgbClr val="72704F">
                    <a:alpha val="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7431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59180" y="171450"/>
            <a:ext cx="7557567" cy="9524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77"/>
              </a:lnSpc>
              <a:spcBef>
                <a:spcPct val="0"/>
              </a:spcBef>
            </a:pPr>
            <a:r>
              <a:rPr lang="en-US" sz="5974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40% OF BLACK MEN 20 YEARS OF AGE &amp; OVER HAVE HYPERTENSION.</a:t>
            </a:r>
            <a:r>
              <a:rPr lang="en-US" sz="5974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40% of black men die prematurely from heart disease as compared to 21% of white men. 38% of black men 20 years of age &amp; over are obese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7957" y="9666910"/>
            <a:ext cx="3894931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Trocchi"/>
                <a:ea typeface="Trocchi"/>
                <a:cs typeface="Trocchi"/>
                <a:sym typeface="Trocchi"/>
              </a:rPr>
              <a:t>University of Mississippi (CDC)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DAGVKHKxZzo</dc:identifier>
  <dcterms:modified xsi:type="dcterms:W3CDTF">2011-08-01T06:04:30Z</dcterms:modified>
  <cp:revision>1</cp:revision>
  <dc:title>Men's Conference Health &amp; Wellness Seminar</dc:title>
</cp:coreProperties>
</file>